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62" r:id="rId4"/>
    <p:sldId id="258" r:id="rId5"/>
    <p:sldId id="257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ge Pérez" userId="8ac5f2cdec0142d8" providerId="LiveId" clId="{AC8CBEAC-20A6-4499-AAC4-384D108AF3E1}"/>
    <pc:docChg chg="modSld">
      <pc:chgData name="Jorge Pérez" userId="8ac5f2cdec0142d8" providerId="LiveId" clId="{AC8CBEAC-20A6-4499-AAC4-384D108AF3E1}" dt="2020-06-12T23:13:15.701" v="42" actId="20577"/>
      <pc:docMkLst>
        <pc:docMk/>
      </pc:docMkLst>
      <pc:sldChg chg="modSp mod">
        <pc:chgData name="Jorge Pérez" userId="8ac5f2cdec0142d8" providerId="LiveId" clId="{AC8CBEAC-20A6-4499-AAC4-384D108AF3E1}" dt="2020-06-12T23:13:15.701" v="42" actId="20577"/>
        <pc:sldMkLst>
          <pc:docMk/>
          <pc:sldMk cId="1797287614" sldId="260"/>
        </pc:sldMkLst>
        <pc:spChg chg="mod">
          <ac:chgData name="Jorge Pérez" userId="8ac5f2cdec0142d8" providerId="LiveId" clId="{AC8CBEAC-20A6-4499-AAC4-384D108AF3E1}" dt="2020-06-12T23:13:15.701" v="42" actId="20577"/>
          <ac:spMkLst>
            <pc:docMk/>
            <pc:sldMk cId="1797287614" sldId="260"/>
            <ac:spMk id="3" creationId="{FDD7FC1C-C86A-4120-87FD-20101DEE9DEF}"/>
          </ac:spMkLst>
        </pc:spChg>
      </pc:sldChg>
    </pc:docChg>
  </pc:docChgLst>
</pc:chgInfo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‹Nº›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6/12/2020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6/12/2020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6/12/2020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6/12/2020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6/12/2020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6/12/2020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oracle.com/javase/8/docs/api/java/lang/Math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C30CDB-60E3-4B06-8044-E8D78FC609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Práctica y más práctica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214E0C6-52A5-4750-9E45-16240920EB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Jorge Pérez</a:t>
            </a:r>
          </a:p>
        </p:txBody>
      </p:sp>
    </p:spTree>
    <p:extLst>
      <p:ext uri="{BB962C8B-B14F-4D97-AF65-F5344CB8AC3E}">
        <p14:creationId xmlns:p14="http://schemas.microsoft.com/office/powerpoint/2010/main" val="489360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6">
            <a:extLst>
              <a:ext uri="{FF2B5EF4-FFF2-40B4-BE49-F238E27FC236}">
                <a16:creationId xmlns:a16="http://schemas.microsoft.com/office/drawing/2014/main" id="{6D62A040-5F65-429E-948F-D076B4B4F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6E7121-514A-4DCD-902E-A8650360E8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04BEACE-FBD5-4931-8952-859B19071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0" y="0"/>
            <a:ext cx="1193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4269952-B7AC-431B-9892-F15FC6108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8900" y="5118754"/>
            <a:ext cx="9474200" cy="116383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800" spc="800"/>
              <a:t>Tarea Pasada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642374-F9ED-4635-923B-65CF93A7A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9300" y="4543343"/>
            <a:ext cx="8153400" cy="556929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1300" b="1" cap="all" spc="400">
                <a:solidFill>
                  <a:schemeClr val="tx2"/>
                </a:solidFill>
              </a:rPr>
              <a:t>Vamos a revisar su tarea, y veremos algunas maneras en las cuáles podemos mejorar sus códigos 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8019758-046D-4928-A81F-DC7231AEB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5370" y="640080"/>
            <a:ext cx="3361914" cy="3357830"/>
          </a:xfrm>
          <a:custGeom>
            <a:avLst/>
            <a:gdLst>
              <a:gd name="connsiteX0" fmla="*/ 3095991 w 6191980"/>
              <a:gd name="connsiteY0" fmla="*/ 0 h 6184462"/>
              <a:gd name="connsiteX1" fmla="*/ 3156069 w 6191980"/>
              <a:gd name="connsiteY1" fmla="*/ 5631 h 6184462"/>
              <a:gd name="connsiteX2" fmla="*/ 3214272 w 6191980"/>
              <a:gd name="connsiteY2" fmla="*/ 20652 h 6184462"/>
              <a:gd name="connsiteX3" fmla="*/ 3270598 w 6191980"/>
              <a:gd name="connsiteY3" fmla="*/ 43182 h 6184462"/>
              <a:gd name="connsiteX4" fmla="*/ 3328798 w 6191980"/>
              <a:gd name="connsiteY4" fmla="*/ 71344 h 6184462"/>
              <a:gd name="connsiteX5" fmla="*/ 3383247 w 6191980"/>
              <a:gd name="connsiteY5" fmla="*/ 103262 h 6184462"/>
              <a:gd name="connsiteX6" fmla="*/ 3439573 w 6191980"/>
              <a:gd name="connsiteY6" fmla="*/ 137057 h 6184462"/>
              <a:gd name="connsiteX7" fmla="*/ 3495897 w 6191980"/>
              <a:gd name="connsiteY7" fmla="*/ 167096 h 6184462"/>
              <a:gd name="connsiteX8" fmla="*/ 3552221 w 6191980"/>
              <a:gd name="connsiteY8" fmla="*/ 197137 h 6184462"/>
              <a:gd name="connsiteX9" fmla="*/ 3606669 w 6191980"/>
              <a:gd name="connsiteY9" fmla="*/ 219666 h 6184462"/>
              <a:gd name="connsiteX10" fmla="*/ 3666749 w 6191980"/>
              <a:gd name="connsiteY10" fmla="*/ 234686 h 6184462"/>
              <a:gd name="connsiteX11" fmla="*/ 3724950 w 6191980"/>
              <a:gd name="connsiteY11" fmla="*/ 242197 h 6184462"/>
              <a:gd name="connsiteX12" fmla="*/ 3786907 w 6191980"/>
              <a:gd name="connsiteY12" fmla="*/ 242197 h 6184462"/>
              <a:gd name="connsiteX13" fmla="*/ 3850743 w 6191980"/>
              <a:gd name="connsiteY13" fmla="*/ 238443 h 6184462"/>
              <a:gd name="connsiteX14" fmla="*/ 3914577 w 6191980"/>
              <a:gd name="connsiteY14" fmla="*/ 230932 h 6184462"/>
              <a:gd name="connsiteX15" fmla="*/ 3978413 w 6191980"/>
              <a:gd name="connsiteY15" fmla="*/ 221545 h 6184462"/>
              <a:gd name="connsiteX16" fmla="*/ 4042247 w 6191980"/>
              <a:gd name="connsiteY16" fmla="*/ 214035 h 6184462"/>
              <a:gd name="connsiteX17" fmla="*/ 4106083 w 6191980"/>
              <a:gd name="connsiteY17" fmla="*/ 208401 h 6184462"/>
              <a:gd name="connsiteX18" fmla="*/ 4166161 w 6191980"/>
              <a:gd name="connsiteY18" fmla="*/ 210279 h 6184462"/>
              <a:gd name="connsiteX19" fmla="*/ 4224364 w 6191980"/>
              <a:gd name="connsiteY19" fmla="*/ 217789 h 6184462"/>
              <a:gd name="connsiteX20" fmla="*/ 4280690 w 6191980"/>
              <a:gd name="connsiteY20" fmla="*/ 234686 h 6184462"/>
              <a:gd name="connsiteX21" fmla="*/ 4327628 w 6191980"/>
              <a:gd name="connsiteY21" fmla="*/ 259094 h 6184462"/>
              <a:gd name="connsiteX22" fmla="*/ 4372686 w 6191980"/>
              <a:gd name="connsiteY22" fmla="*/ 291012 h 6184462"/>
              <a:gd name="connsiteX23" fmla="*/ 4412114 w 6191980"/>
              <a:gd name="connsiteY23" fmla="*/ 328561 h 6184462"/>
              <a:gd name="connsiteX24" fmla="*/ 4451542 w 6191980"/>
              <a:gd name="connsiteY24" fmla="*/ 371743 h 6184462"/>
              <a:gd name="connsiteX25" fmla="*/ 4487214 w 6191980"/>
              <a:gd name="connsiteY25" fmla="*/ 416803 h 6184462"/>
              <a:gd name="connsiteX26" fmla="*/ 4522886 w 6191980"/>
              <a:gd name="connsiteY26" fmla="*/ 463741 h 6184462"/>
              <a:gd name="connsiteX27" fmla="*/ 4558559 w 6191980"/>
              <a:gd name="connsiteY27" fmla="*/ 510678 h 6184462"/>
              <a:gd name="connsiteX28" fmla="*/ 4594231 w 6191980"/>
              <a:gd name="connsiteY28" fmla="*/ 555737 h 6184462"/>
              <a:gd name="connsiteX29" fmla="*/ 4631782 w 6191980"/>
              <a:gd name="connsiteY29" fmla="*/ 598919 h 6184462"/>
              <a:gd name="connsiteX30" fmla="*/ 4674964 w 6191980"/>
              <a:gd name="connsiteY30" fmla="*/ 636471 h 6184462"/>
              <a:gd name="connsiteX31" fmla="*/ 4716270 w 6191980"/>
              <a:gd name="connsiteY31" fmla="*/ 670266 h 6184462"/>
              <a:gd name="connsiteX32" fmla="*/ 4763206 w 6191980"/>
              <a:gd name="connsiteY32" fmla="*/ 696549 h 6184462"/>
              <a:gd name="connsiteX33" fmla="*/ 4813899 w 6191980"/>
              <a:gd name="connsiteY33" fmla="*/ 719079 h 6184462"/>
              <a:gd name="connsiteX34" fmla="*/ 4868345 w 6191980"/>
              <a:gd name="connsiteY34" fmla="*/ 737854 h 6184462"/>
              <a:gd name="connsiteX35" fmla="*/ 4924669 w 6191980"/>
              <a:gd name="connsiteY35" fmla="*/ 754751 h 6184462"/>
              <a:gd name="connsiteX36" fmla="*/ 4980995 w 6191980"/>
              <a:gd name="connsiteY36" fmla="*/ 769772 h 6184462"/>
              <a:gd name="connsiteX37" fmla="*/ 5039198 w 6191980"/>
              <a:gd name="connsiteY37" fmla="*/ 784792 h 6184462"/>
              <a:gd name="connsiteX38" fmla="*/ 5093644 w 6191980"/>
              <a:gd name="connsiteY38" fmla="*/ 801690 h 6184462"/>
              <a:gd name="connsiteX39" fmla="*/ 5148091 w 6191980"/>
              <a:gd name="connsiteY39" fmla="*/ 820464 h 6184462"/>
              <a:gd name="connsiteX40" fmla="*/ 5198784 w 6191980"/>
              <a:gd name="connsiteY40" fmla="*/ 842995 h 6184462"/>
              <a:gd name="connsiteX41" fmla="*/ 5243845 w 6191980"/>
              <a:gd name="connsiteY41" fmla="*/ 871157 h 6184462"/>
              <a:gd name="connsiteX42" fmla="*/ 5285151 w 6191980"/>
              <a:gd name="connsiteY42" fmla="*/ 904952 h 6184462"/>
              <a:gd name="connsiteX43" fmla="*/ 5318944 w 6191980"/>
              <a:gd name="connsiteY43" fmla="*/ 946257 h 6184462"/>
              <a:gd name="connsiteX44" fmla="*/ 5347108 w 6191980"/>
              <a:gd name="connsiteY44" fmla="*/ 991317 h 6184462"/>
              <a:gd name="connsiteX45" fmla="*/ 5369636 w 6191980"/>
              <a:gd name="connsiteY45" fmla="*/ 1042007 h 6184462"/>
              <a:gd name="connsiteX46" fmla="*/ 5388410 w 6191980"/>
              <a:gd name="connsiteY46" fmla="*/ 1096456 h 6184462"/>
              <a:gd name="connsiteX47" fmla="*/ 5405308 w 6191980"/>
              <a:gd name="connsiteY47" fmla="*/ 1150903 h 6184462"/>
              <a:gd name="connsiteX48" fmla="*/ 5420328 w 6191980"/>
              <a:gd name="connsiteY48" fmla="*/ 1209105 h 6184462"/>
              <a:gd name="connsiteX49" fmla="*/ 5435349 w 6191980"/>
              <a:gd name="connsiteY49" fmla="*/ 1265429 h 6184462"/>
              <a:gd name="connsiteX50" fmla="*/ 5452246 w 6191980"/>
              <a:gd name="connsiteY50" fmla="*/ 1321755 h 6184462"/>
              <a:gd name="connsiteX51" fmla="*/ 5471021 w 6191980"/>
              <a:gd name="connsiteY51" fmla="*/ 1376203 h 6184462"/>
              <a:gd name="connsiteX52" fmla="*/ 5493550 w 6191980"/>
              <a:gd name="connsiteY52" fmla="*/ 1426896 h 6184462"/>
              <a:gd name="connsiteX53" fmla="*/ 5519836 w 6191980"/>
              <a:gd name="connsiteY53" fmla="*/ 1473832 h 6184462"/>
              <a:gd name="connsiteX54" fmla="*/ 5553632 w 6191980"/>
              <a:gd name="connsiteY54" fmla="*/ 1515138 h 6184462"/>
              <a:gd name="connsiteX55" fmla="*/ 5591181 w 6191980"/>
              <a:gd name="connsiteY55" fmla="*/ 1558320 h 6184462"/>
              <a:gd name="connsiteX56" fmla="*/ 5634364 w 6191980"/>
              <a:gd name="connsiteY56" fmla="*/ 1595869 h 6184462"/>
              <a:gd name="connsiteX57" fmla="*/ 5679425 w 6191980"/>
              <a:gd name="connsiteY57" fmla="*/ 1631541 h 6184462"/>
              <a:gd name="connsiteX58" fmla="*/ 5728238 w 6191980"/>
              <a:gd name="connsiteY58" fmla="*/ 1667213 h 6184462"/>
              <a:gd name="connsiteX59" fmla="*/ 5775175 w 6191980"/>
              <a:gd name="connsiteY59" fmla="*/ 1702885 h 6184462"/>
              <a:gd name="connsiteX60" fmla="*/ 5820236 w 6191980"/>
              <a:gd name="connsiteY60" fmla="*/ 1738560 h 6184462"/>
              <a:gd name="connsiteX61" fmla="*/ 5863416 w 6191980"/>
              <a:gd name="connsiteY61" fmla="*/ 1777986 h 6184462"/>
              <a:gd name="connsiteX62" fmla="*/ 5900968 w 6191980"/>
              <a:gd name="connsiteY62" fmla="*/ 1817414 h 6184462"/>
              <a:gd name="connsiteX63" fmla="*/ 5932886 w 6191980"/>
              <a:gd name="connsiteY63" fmla="*/ 1862474 h 6184462"/>
              <a:gd name="connsiteX64" fmla="*/ 5957294 w 6191980"/>
              <a:gd name="connsiteY64" fmla="*/ 1909410 h 6184462"/>
              <a:gd name="connsiteX65" fmla="*/ 5974191 w 6191980"/>
              <a:gd name="connsiteY65" fmla="*/ 1965736 h 6184462"/>
              <a:gd name="connsiteX66" fmla="*/ 5981700 w 6191980"/>
              <a:gd name="connsiteY66" fmla="*/ 2023938 h 6184462"/>
              <a:gd name="connsiteX67" fmla="*/ 5983578 w 6191980"/>
              <a:gd name="connsiteY67" fmla="*/ 2084018 h 6184462"/>
              <a:gd name="connsiteX68" fmla="*/ 5977945 w 6191980"/>
              <a:gd name="connsiteY68" fmla="*/ 2147852 h 6184462"/>
              <a:gd name="connsiteX69" fmla="*/ 5970435 w 6191980"/>
              <a:gd name="connsiteY69" fmla="*/ 2211686 h 6184462"/>
              <a:gd name="connsiteX70" fmla="*/ 5961048 w 6191980"/>
              <a:gd name="connsiteY70" fmla="*/ 2275522 h 6184462"/>
              <a:gd name="connsiteX71" fmla="*/ 5953538 w 6191980"/>
              <a:gd name="connsiteY71" fmla="*/ 2339356 h 6184462"/>
              <a:gd name="connsiteX72" fmla="*/ 5949784 w 6191980"/>
              <a:gd name="connsiteY72" fmla="*/ 2403192 h 6184462"/>
              <a:gd name="connsiteX73" fmla="*/ 5949784 w 6191980"/>
              <a:gd name="connsiteY73" fmla="*/ 2465149 h 6184462"/>
              <a:gd name="connsiteX74" fmla="*/ 5957294 w 6191980"/>
              <a:gd name="connsiteY74" fmla="*/ 2523350 h 6184462"/>
              <a:gd name="connsiteX75" fmla="*/ 5972312 w 6191980"/>
              <a:gd name="connsiteY75" fmla="*/ 2581552 h 6184462"/>
              <a:gd name="connsiteX76" fmla="*/ 5994843 w 6191980"/>
              <a:gd name="connsiteY76" fmla="*/ 2636001 h 6184462"/>
              <a:gd name="connsiteX77" fmla="*/ 6024884 w 6191980"/>
              <a:gd name="connsiteY77" fmla="*/ 2692325 h 6184462"/>
              <a:gd name="connsiteX78" fmla="*/ 6054922 w 6191980"/>
              <a:gd name="connsiteY78" fmla="*/ 2748651 h 6184462"/>
              <a:gd name="connsiteX79" fmla="*/ 6088718 w 6191980"/>
              <a:gd name="connsiteY79" fmla="*/ 2804974 h 6184462"/>
              <a:gd name="connsiteX80" fmla="*/ 6120634 w 6191980"/>
              <a:gd name="connsiteY80" fmla="*/ 2859423 h 6184462"/>
              <a:gd name="connsiteX81" fmla="*/ 6148798 w 6191980"/>
              <a:gd name="connsiteY81" fmla="*/ 2917624 h 6184462"/>
              <a:gd name="connsiteX82" fmla="*/ 6171326 w 6191980"/>
              <a:gd name="connsiteY82" fmla="*/ 2973950 h 6184462"/>
              <a:gd name="connsiteX83" fmla="*/ 6186347 w 6191980"/>
              <a:gd name="connsiteY83" fmla="*/ 3032152 h 6184462"/>
              <a:gd name="connsiteX84" fmla="*/ 6191980 w 6191980"/>
              <a:gd name="connsiteY84" fmla="*/ 3092230 h 6184462"/>
              <a:gd name="connsiteX85" fmla="*/ 6186347 w 6191980"/>
              <a:gd name="connsiteY85" fmla="*/ 3152310 h 6184462"/>
              <a:gd name="connsiteX86" fmla="*/ 6171326 w 6191980"/>
              <a:gd name="connsiteY86" fmla="*/ 3210513 h 6184462"/>
              <a:gd name="connsiteX87" fmla="*/ 6148798 w 6191980"/>
              <a:gd name="connsiteY87" fmla="*/ 3266839 h 6184462"/>
              <a:gd name="connsiteX88" fmla="*/ 6120634 w 6191980"/>
              <a:gd name="connsiteY88" fmla="*/ 3325039 h 6184462"/>
              <a:gd name="connsiteX89" fmla="*/ 6088718 w 6191980"/>
              <a:gd name="connsiteY89" fmla="*/ 3379488 h 6184462"/>
              <a:gd name="connsiteX90" fmla="*/ 6054922 w 6191980"/>
              <a:gd name="connsiteY90" fmla="*/ 3435814 h 6184462"/>
              <a:gd name="connsiteX91" fmla="*/ 6024884 w 6191980"/>
              <a:gd name="connsiteY91" fmla="*/ 3492137 h 6184462"/>
              <a:gd name="connsiteX92" fmla="*/ 5994843 w 6191980"/>
              <a:gd name="connsiteY92" fmla="*/ 3548461 h 6184462"/>
              <a:gd name="connsiteX93" fmla="*/ 5972312 w 6191980"/>
              <a:gd name="connsiteY93" fmla="*/ 3602910 h 6184462"/>
              <a:gd name="connsiteX94" fmla="*/ 5957294 w 6191980"/>
              <a:gd name="connsiteY94" fmla="*/ 3661113 h 6184462"/>
              <a:gd name="connsiteX95" fmla="*/ 5949784 w 6191980"/>
              <a:gd name="connsiteY95" fmla="*/ 3719313 h 6184462"/>
              <a:gd name="connsiteX96" fmla="*/ 5949784 w 6191980"/>
              <a:gd name="connsiteY96" fmla="*/ 3781272 h 6184462"/>
              <a:gd name="connsiteX97" fmla="*/ 5953538 w 6191980"/>
              <a:gd name="connsiteY97" fmla="*/ 3845106 h 6184462"/>
              <a:gd name="connsiteX98" fmla="*/ 5961048 w 6191980"/>
              <a:gd name="connsiteY98" fmla="*/ 3908940 h 6184462"/>
              <a:gd name="connsiteX99" fmla="*/ 5970435 w 6191980"/>
              <a:gd name="connsiteY99" fmla="*/ 3972776 h 6184462"/>
              <a:gd name="connsiteX100" fmla="*/ 5977945 w 6191980"/>
              <a:gd name="connsiteY100" fmla="*/ 4036610 h 6184462"/>
              <a:gd name="connsiteX101" fmla="*/ 5983578 w 6191980"/>
              <a:gd name="connsiteY101" fmla="*/ 4100444 h 6184462"/>
              <a:gd name="connsiteX102" fmla="*/ 5981700 w 6191980"/>
              <a:gd name="connsiteY102" fmla="*/ 4160526 h 6184462"/>
              <a:gd name="connsiteX103" fmla="*/ 5974191 w 6191980"/>
              <a:gd name="connsiteY103" fmla="*/ 4218729 h 6184462"/>
              <a:gd name="connsiteX104" fmla="*/ 5957294 w 6191980"/>
              <a:gd name="connsiteY104" fmla="*/ 4275053 h 6184462"/>
              <a:gd name="connsiteX105" fmla="*/ 5932886 w 6191980"/>
              <a:gd name="connsiteY105" fmla="*/ 4321989 h 6184462"/>
              <a:gd name="connsiteX106" fmla="*/ 5900968 w 6191980"/>
              <a:gd name="connsiteY106" fmla="*/ 4367050 h 6184462"/>
              <a:gd name="connsiteX107" fmla="*/ 5863416 w 6191980"/>
              <a:gd name="connsiteY107" fmla="*/ 4406477 h 6184462"/>
              <a:gd name="connsiteX108" fmla="*/ 5820236 w 6191980"/>
              <a:gd name="connsiteY108" fmla="*/ 4445903 h 6184462"/>
              <a:gd name="connsiteX109" fmla="*/ 5775175 w 6191980"/>
              <a:gd name="connsiteY109" fmla="*/ 4481577 h 6184462"/>
              <a:gd name="connsiteX110" fmla="*/ 5728238 w 6191980"/>
              <a:gd name="connsiteY110" fmla="*/ 4517249 h 6184462"/>
              <a:gd name="connsiteX111" fmla="*/ 5679425 w 6191980"/>
              <a:gd name="connsiteY111" fmla="*/ 4552921 h 6184462"/>
              <a:gd name="connsiteX112" fmla="*/ 5634364 w 6191980"/>
              <a:gd name="connsiteY112" fmla="*/ 4588593 h 6184462"/>
              <a:gd name="connsiteX113" fmla="*/ 5591181 w 6191980"/>
              <a:gd name="connsiteY113" fmla="*/ 4626142 h 6184462"/>
              <a:gd name="connsiteX114" fmla="*/ 5553632 w 6191980"/>
              <a:gd name="connsiteY114" fmla="*/ 4669325 h 6184462"/>
              <a:gd name="connsiteX115" fmla="*/ 5519836 w 6191980"/>
              <a:gd name="connsiteY115" fmla="*/ 4710630 h 6184462"/>
              <a:gd name="connsiteX116" fmla="*/ 5493550 w 6191980"/>
              <a:gd name="connsiteY116" fmla="*/ 4757566 h 6184462"/>
              <a:gd name="connsiteX117" fmla="*/ 5471021 w 6191980"/>
              <a:gd name="connsiteY117" fmla="*/ 4808259 h 6184462"/>
              <a:gd name="connsiteX118" fmla="*/ 5452246 w 6191980"/>
              <a:gd name="connsiteY118" fmla="*/ 4862708 h 6184462"/>
              <a:gd name="connsiteX119" fmla="*/ 5435349 w 6191980"/>
              <a:gd name="connsiteY119" fmla="*/ 4919033 h 6184462"/>
              <a:gd name="connsiteX120" fmla="*/ 5420328 w 6191980"/>
              <a:gd name="connsiteY120" fmla="*/ 4975357 h 6184462"/>
              <a:gd name="connsiteX121" fmla="*/ 5405308 w 6191980"/>
              <a:gd name="connsiteY121" fmla="*/ 5033560 h 6184462"/>
              <a:gd name="connsiteX122" fmla="*/ 5388410 w 6191980"/>
              <a:gd name="connsiteY122" fmla="*/ 5088007 h 6184462"/>
              <a:gd name="connsiteX123" fmla="*/ 5369636 w 6191980"/>
              <a:gd name="connsiteY123" fmla="*/ 5142453 h 6184462"/>
              <a:gd name="connsiteX124" fmla="*/ 5347108 w 6191980"/>
              <a:gd name="connsiteY124" fmla="*/ 5193146 h 6184462"/>
              <a:gd name="connsiteX125" fmla="*/ 5318944 w 6191980"/>
              <a:gd name="connsiteY125" fmla="*/ 5238207 h 6184462"/>
              <a:gd name="connsiteX126" fmla="*/ 5285151 w 6191980"/>
              <a:gd name="connsiteY126" fmla="*/ 5279510 h 6184462"/>
              <a:gd name="connsiteX127" fmla="*/ 5243845 w 6191980"/>
              <a:gd name="connsiteY127" fmla="*/ 5313305 h 6184462"/>
              <a:gd name="connsiteX128" fmla="*/ 5198784 w 6191980"/>
              <a:gd name="connsiteY128" fmla="*/ 5341467 h 6184462"/>
              <a:gd name="connsiteX129" fmla="*/ 5148091 w 6191980"/>
              <a:gd name="connsiteY129" fmla="*/ 5363998 h 6184462"/>
              <a:gd name="connsiteX130" fmla="*/ 5093644 w 6191980"/>
              <a:gd name="connsiteY130" fmla="*/ 5382773 h 6184462"/>
              <a:gd name="connsiteX131" fmla="*/ 5039198 w 6191980"/>
              <a:gd name="connsiteY131" fmla="*/ 5399670 h 6184462"/>
              <a:gd name="connsiteX132" fmla="*/ 4980995 w 6191980"/>
              <a:gd name="connsiteY132" fmla="*/ 5414691 h 6184462"/>
              <a:gd name="connsiteX133" fmla="*/ 4924669 w 6191980"/>
              <a:gd name="connsiteY133" fmla="*/ 5429711 h 6184462"/>
              <a:gd name="connsiteX134" fmla="*/ 4868345 w 6191980"/>
              <a:gd name="connsiteY134" fmla="*/ 5446609 h 6184462"/>
              <a:gd name="connsiteX135" fmla="*/ 4813899 w 6191980"/>
              <a:gd name="connsiteY135" fmla="*/ 5465383 h 6184462"/>
              <a:gd name="connsiteX136" fmla="*/ 4763206 w 6191980"/>
              <a:gd name="connsiteY136" fmla="*/ 5487914 h 6184462"/>
              <a:gd name="connsiteX137" fmla="*/ 4716270 w 6191980"/>
              <a:gd name="connsiteY137" fmla="*/ 5514197 h 6184462"/>
              <a:gd name="connsiteX138" fmla="*/ 4674964 w 6191980"/>
              <a:gd name="connsiteY138" fmla="*/ 5547992 h 6184462"/>
              <a:gd name="connsiteX139" fmla="*/ 4631782 w 6191980"/>
              <a:gd name="connsiteY139" fmla="*/ 5585543 h 6184462"/>
              <a:gd name="connsiteX140" fmla="*/ 4594231 w 6191980"/>
              <a:gd name="connsiteY140" fmla="*/ 5628725 h 6184462"/>
              <a:gd name="connsiteX141" fmla="*/ 4558559 w 6191980"/>
              <a:gd name="connsiteY141" fmla="*/ 5673785 h 6184462"/>
              <a:gd name="connsiteX142" fmla="*/ 4522886 w 6191980"/>
              <a:gd name="connsiteY142" fmla="*/ 5720721 h 6184462"/>
              <a:gd name="connsiteX143" fmla="*/ 4487214 w 6191980"/>
              <a:gd name="connsiteY143" fmla="*/ 5767659 h 6184462"/>
              <a:gd name="connsiteX144" fmla="*/ 4451542 w 6191980"/>
              <a:gd name="connsiteY144" fmla="*/ 5812719 h 6184462"/>
              <a:gd name="connsiteX145" fmla="*/ 4412114 w 6191980"/>
              <a:gd name="connsiteY145" fmla="*/ 5855901 h 6184462"/>
              <a:gd name="connsiteX146" fmla="*/ 4372686 w 6191980"/>
              <a:gd name="connsiteY146" fmla="*/ 5893450 h 6184462"/>
              <a:gd name="connsiteX147" fmla="*/ 4327628 w 6191980"/>
              <a:gd name="connsiteY147" fmla="*/ 5925368 h 6184462"/>
              <a:gd name="connsiteX148" fmla="*/ 4280690 w 6191980"/>
              <a:gd name="connsiteY148" fmla="*/ 5949776 h 6184462"/>
              <a:gd name="connsiteX149" fmla="*/ 4224364 w 6191980"/>
              <a:gd name="connsiteY149" fmla="*/ 5966674 h 6184462"/>
              <a:gd name="connsiteX150" fmla="*/ 4166161 w 6191980"/>
              <a:gd name="connsiteY150" fmla="*/ 5974184 h 6184462"/>
              <a:gd name="connsiteX151" fmla="*/ 4106083 w 6191980"/>
              <a:gd name="connsiteY151" fmla="*/ 5976061 h 6184462"/>
              <a:gd name="connsiteX152" fmla="*/ 4042247 w 6191980"/>
              <a:gd name="connsiteY152" fmla="*/ 5970428 h 6184462"/>
              <a:gd name="connsiteX153" fmla="*/ 3978413 w 6191980"/>
              <a:gd name="connsiteY153" fmla="*/ 5962919 h 6184462"/>
              <a:gd name="connsiteX154" fmla="*/ 3914577 w 6191980"/>
              <a:gd name="connsiteY154" fmla="*/ 5953530 h 6184462"/>
              <a:gd name="connsiteX155" fmla="*/ 3850743 w 6191980"/>
              <a:gd name="connsiteY155" fmla="*/ 5946022 h 6184462"/>
              <a:gd name="connsiteX156" fmla="*/ 3786907 w 6191980"/>
              <a:gd name="connsiteY156" fmla="*/ 5942266 h 6184462"/>
              <a:gd name="connsiteX157" fmla="*/ 3724950 w 6191980"/>
              <a:gd name="connsiteY157" fmla="*/ 5942266 h 6184462"/>
              <a:gd name="connsiteX158" fmla="*/ 3666749 w 6191980"/>
              <a:gd name="connsiteY158" fmla="*/ 5949776 h 6184462"/>
              <a:gd name="connsiteX159" fmla="*/ 3606669 w 6191980"/>
              <a:gd name="connsiteY159" fmla="*/ 5964797 h 6184462"/>
              <a:gd name="connsiteX160" fmla="*/ 3552221 w 6191980"/>
              <a:gd name="connsiteY160" fmla="*/ 5987325 h 6184462"/>
              <a:gd name="connsiteX161" fmla="*/ 3495897 w 6191980"/>
              <a:gd name="connsiteY161" fmla="*/ 6017366 h 6184462"/>
              <a:gd name="connsiteX162" fmla="*/ 3439573 w 6191980"/>
              <a:gd name="connsiteY162" fmla="*/ 6047407 h 6184462"/>
              <a:gd name="connsiteX163" fmla="*/ 3383247 w 6191980"/>
              <a:gd name="connsiteY163" fmla="*/ 6081200 h 6184462"/>
              <a:gd name="connsiteX164" fmla="*/ 3328798 w 6191980"/>
              <a:gd name="connsiteY164" fmla="*/ 6113118 h 6184462"/>
              <a:gd name="connsiteX165" fmla="*/ 3270598 w 6191980"/>
              <a:gd name="connsiteY165" fmla="*/ 6141280 h 6184462"/>
              <a:gd name="connsiteX166" fmla="*/ 3214272 w 6191980"/>
              <a:gd name="connsiteY166" fmla="*/ 6163811 h 6184462"/>
              <a:gd name="connsiteX167" fmla="*/ 3156069 w 6191980"/>
              <a:gd name="connsiteY167" fmla="*/ 6178831 h 6184462"/>
              <a:gd name="connsiteX168" fmla="*/ 3095991 w 6191980"/>
              <a:gd name="connsiteY168" fmla="*/ 6184462 h 6184462"/>
              <a:gd name="connsiteX169" fmla="*/ 3035911 w 6191980"/>
              <a:gd name="connsiteY169" fmla="*/ 6178831 h 6184462"/>
              <a:gd name="connsiteX170" fmla="*/ 2977708 w 6191980"/>
              <a:gd name="connsiteY170" fmla="*/ 6163811 h 6184462"/>
              <a:gd name="connsiteX171" fmla="*/ 2921385 w 6191980"/>
              <a:gd name="connsiteY171" fmla="*/ 6141280 h 6184462"/>
              <a:gd name="connsiteX172" fmla="*/ 2863182 w 6191980"/>
              <a:gd name="connsiteY172" fmla="*/ 6113118 h 6184462"/>
              <a:gd name="connsiteX173" fmla="*/ 2808733 w 6191980"/>
              <a:gd name="connsiteY173" fmla="*/ 6081200 h 6184462"/>
              <a:gd name="connsiteX174" fmla="*/ 2752409 w 6191980"/>
              <a:gd name="connsiteY174" fmla="*/ 6047407 h 6184462"/>
              <a:gd name="connsiteX175" fmla="*/ 2696083 w 6191980"/>
              <a:gd name="connsiteY175" fmla="*/ 6017366 h 6184462"/>
              <a:gd name="connsiteX176" fmla="*/ 2639760 w 6191980"/>
              <a:gd name="connsiteY176" fmla="*/ 5987325 h 6184462"/>
              <a:gd name="connsiteX177" fmla="*/ 2583436 w 6191980"/>
              <a:gd name="connsiteY177" fmla="*/ 5964797 h 6184462"/>
              <a:gd name="connsiteX178" fmla="*/ 2525233 w 6191980"/>
              <a:gd name="connsiteY178" fmla="*/ 5949776 h 6184462"/>
              <a:gd name="connsiteX179" fmla="*/ 2467030 w 6191980"/>
              <a:gd name="connsiteY179" fmla="*/ 5942266 h 6184462"/>
              <a:gd name="connsiteX180" fmla="*/ 2405071 w 6191980"/>
              <a:gd name="connsiteY180" fmla="*/ 5942266 h 6184462"/>
              <a:gd name="connsiteX181" fmla="*/ 2341237 w 6191980"/>
              <a:gd name="connsiteY181" fmla="*/ 5946022 h 6184462"/>
              <a:gd name="connsiteX182" fmla="*/ 2277403 w 6191980"/>
              <a:gd name="connsiteY182" fmla="*/ 5953530 h 6184462"/>
              <a:gd name="connsiteX183" fmla="*/ 2213567 w 6191980"/>
              <a:gd name="connsiteY183" fmla="*/ 5962919 h 6184462"/>
              <a:gd name="connsiteX184" fmla="*/ 2149731 w 6191980"/>
              <a:gd name="connsiteY184" fmla="*/ 5970428 h 6184462"/>
              <a:gd name="connsiteX185" fmla="*/ 2085897 w 6191980"/>
              <a:gd name="connsiteY185" fmla="*/ 5976061 h 6184462"/>
              <a:gd name="connsiteX186" fmla="*/ 2025819 w 6191980"/>
              <a:gd name="connsiteY186" fmla="*/ 5974184 h 6184462"/>
              <a:gd name="connsiteX187" fmla="*/ 1967617 w 6191980"/>
              <a:gd name="connsiteY187" fmla="*/ 5966674 h 6184462"/>
              <a:gd name="connsiteX188" fmla="*/ 1911291 w 6191980"/>
              <a:gd name="connsiteY188" fmla="*/ 5949776 h 6184462"/>
              <a:gd name="connsiteX189" fmla="*/ 1864354 w 6191980"/>
              <a:gd name="connsiteY189" fmla="*/ 5925368 h 6184462"/>
              <a:gd name="connsiteX190" fmla="*/ 1819293 w 6191980"/>
              <a:gd name="connsiteY190" fmla="*/ 5893450 h 6184462"/>
              <a:gd name="connsiteX191" fmla="*/ 1779867 w 6191980"/>
              <a:gd name="connsiteY191" fmla="*/ 5855901 h 6184462"/>
              <a:gd name="connsiteX192" fmla="*/ 1740438 w 6191980"/>
              <a:gd name="connsiteY192" fmla="*/ 5812719 h 6184462"/>
              <a:gd name="connsiteX193" fmla="*/ 1704766 w 6191980"/>
              <a:gd name="connsiteY193" fmla="*/ 5767659 h 6184462"/>
              <a:gd name="connsiteX194" fmla="*/ 1669094 w 6191980"/>
              <a:gd name="connsiteY194" fmla="*/ 5720721 h 6184462"/>
              <a:gd name="connsiteX195" fmla="*/ 1633422 w 6191980"/>
              <a:gd name="connsiteY195" fmla="*/ 5673785 h 6184462"/>
              <a:gd name="connsiteX196" fmla="*/ 1597750 w 6191980"/>
              <a:gd name="connsiteY196" fmla="*/ 5628725 h 6184462"/>
              <a:gd name="connsiteX197" fmla="*/ 1560199 w 6191980"/>
              <a:gd name="connsiteY197" fmla="*/ 5585543 h 6184462"/>
              <a:gd name="connsiteX198" fmla="*/ 1517016 w 6191980"/>
              <a:gd name="connsiteY198" fmla="*/ 5547992 h 6184462"/>
              <a:gd name="connsiteX199" fmla="*/ 1475711 w 6191980"/>
              <a:gd name="connsiteY199" fmla="*/ 5514197 h 6184462"/>
              <a:gd name="connsiteX200" fmla="*/ 1428774 w 6191980"/>
              <a:gd name="connsiteY200" fmla="*/ 5487914 h 6184462"/>
              <a:gd name="connsiteX201" fmla="*/ 1378082 w 6191980"/>
              <a:gd name="connsiteY201" fmla="*/ 5465383 h 6184462"/>
              <a:gd name="connsiteX202" fmla="*/ 1323635 w 6191980"/>
              <a:gd name="connsiteY202" fmla="*/ 5446609 h 6184462"/>
              <a:gd name="connsiteX203" fmla="*/ 1267309 w 6191980"/>
              <a:gd name="connsiteY203" fmla="*/ 5429711 h 6184462"/>
              <a:gd name="connsiteX204" fmla="*/ 1210986 w 6191980"/>
              <a:gd name="connsiteY204" fmla="*/ 5414691 h 6184462"/>
              <a:gd name="connsiteX205" fmla="*/ 1152783 w 6191980"/>
              <a:gd name="connsiteY205" fmla="*/ 5399670 h 6184462"/>
              <a:gd name="connsiteX206" fmla="*/ 1098336 w 6191980"/>
              <a:gd name="connsiteY206" fmla="*/ 5382773 h 6184462"/>
              <a:gd name="connsiteX207" fmla="*/ 1043887 w 6191980"/>
              <a:gd name="connsiteY207" fmla="*/ 5363998 h 6184462"/>
              <a:gd name="connsiteX208" fmla="*/ 993197 w 6191980"/>
              <a:gd name="connsiteY208" fmla="*/ 5341467 h 6184462"/>
              <a:gd name="connsiteX209" fmla="*/ 948135 w 6191980"/>
              <a:gd name="connsiteY209" fmla="*/ 5313305 h 6184462"/>
              <a:gd name="connsiteX210" fmla="*/ 906830 w 6191980"/>
              <a:gd name="connsiteY210" fmla="*/ 5279510 h 6184462"/>
              <a:gd name="connsiteX211" fmla="*/ 873037 w 6191980"/>
              <a:gd name="connsiteY211" fmla="*/ 5238207 h 6184462"/>
              <a:gd name="connsiteX212" fmla="*/ 844875 w 6191980"/>
              <a:gd name="connsiteY212" fmla="*/ 5193146 h 6184462"/>
              <a:gd name="connsiteX213" fmla="*/ 822344 w 6191980"/>
              <a:gd name="connsiteY213" fmla="*/ 5142453 h 6184462"/>
              <a:gd name="connsiteX214" fmla="*/ 803570 w 6191980"/>
              <a:gd name="connsiteY214" fmla="*/ 5088007 h 6184462"/>
              <a:gd name="connsiteX215" fmla="*/ 786672 w 6191980"/>
              <a:gd name="connsiteY215" fmla="*/ 5033560 h 6184462"/>
              <a:gd name="connsiteX216" fmla="*/ 771652 w 6191980"/>
              <a:gd name="connsiteY216" fmla="*/ 4975357 h 6184462"/>
              <a:gd name="connsiteX217" fmla="*/ 756631 w 6191980"/>
              <a:gd name="connsiteY217" fmla="*/ 4919033 h 6184462"/>
              <a:gd name="connsiteX218" fmla="*/ 739734 w 6191980"/>
              <a:gd name="connsiteY218" fmla="*/ 4862708 h 6184462"/>
              <a:gd name="connsiteX219" fmla="*/ 720959 w 6191980"/>
              <a:gd name="connsiteY219" fmla="*/ 4808259 h 6184462"/>
              <a:gd name="connsiteX220" fmla="*/ 698428 w 6191980"/>
              <a:gd name="connsiteY220" fmla="*/ 4757566 h 6184462"/>
              <a:gd name="connsiteX221" fmla="*/ 672143 w 6191980"/>
              <a:gd name="connsiteY221" fmla="*/ 4710630 h 6184462"/>
              <a:gd name="connsiteX222" fmla="*/ 638351 w 6191980"/>
              <a:gd name="connsiteY222" fmla="*/ 4669325 h 6184462"/>
              <a:gd name="connsiteX223" fmla="*/ 600799 w 6191980"/>
              <a:gd name="connsiteY223" fmla="*/ 4626142 h 6184462"/>
              <a:gd name="connsiteX224" fmla="*/ 557617 w 6191980"/>
              <a:gd name="connsiteY224" fmla="*/ 4588593 h 6184462"/>
              <a:gd name="connsiteX225" fmla="*/ 510678 w 6191980"/>
              <a:gd name="connsiteY225" fmla="*/ 4552921 h 6184462"/>
              <a:gd name="connsiteX226" fmla="*/ 463742 w 6191980"/>
              <a:gd name="connsiteY226" fmla="*/ 4517249 h 6184462"/>
              <a:gd name="connsiteX227" fmla="*/ 416805 w 6191980"/>
              <a:gd name="connsiteY227" fmla="*/ 4481577 h 6184462"/>
              <a:gd name="connsiteX228" fmla="*/ 371744 w 6191980"/>
              <a:gd name="connsiteY228" fmla="*/ 4445903 h 6184462"/>
              <a:gd name="connsiteX229" fmla="*/ 328562 w 6191980"/>
              <a:gd name="connsiteY229" fmla="*/ 4406477 h 6184462"/>
              <a:gd name="connsiteX230" fmla="*/ 291012 w 6191980"/>
              <a:gd name="connsiteY230" fmla="*/ 4367050 h 6184462"/>
              <a:gd name="connsiteX231" fmla="*/ 259096 w 6191980"/>
              <a:gd name="connsiteY231" fmla="*/ 4321989 h 6184462"/>
              <a:gd name="connsiteX232" fmla="*/ 234689 w 6191980"/>
              <a:gd name="connsiteY232" fmla="*/ 4275053 h 6184462"/>
              <a:gd name="connsiteX233" fmla="*/ 217791 w 6191980"/>
              <a:gd name="connsiteY233" fmla="*/ 4218729 h 6184462"/>
              <a:gd name="connsiteX234" fmla="*/ 210281 w 6191980"/>
              <a:gd name="connsiteY234" fmla="*/ 4160526 h 6184462"/>
              <a:gd name="connsiteX235" fmla="*/ 208402 w 6191980"/>
              <a:gd name="connsiteY235" fmla="*/ 4100444 h 6184462"/>
              <a:gd name="connsiteX236" fmla="*/ 214035 w 6191980"/>
              <a:gd name="connsiteY236" fmla="*/ 4036610 h 6184462"/>
              <a:gd name="connsiteX237" fmla="*/ 221545 w 6191980"/>
              <a:gd name="connsiteY237" fmla="*/ 3972776 h 6184462"/>
              <a:gd name="connsiteX238" fmla="*/ 230932 w 6191980"/>
              <a:gd name="connsiteY238" fmla="*/ 3908940 h 6184462"/>
              <a:gd name="connsiteX239" fmla="*/ 238443 w 6191980"/>
              <a:gd name="connsiteY239" fmla="*/ 3845106 h 6184462"/>
              <a:gd name="connsiteX240" fmla="*/ 242199 w 6191980"/>
              <a:gd name="connsiteY240" fmla="*/ 3781272 h 6184462"/>
              <a:gd name="connsiteX241" fmla="*/ 242199 w 6191980"/>
              <a:gd name="connsiteY241" fmla="*/ 3719313 h 6184462"/>
              <a:gd name="connsiteX242" fmla="*/ 234689 w 6191980"/>
              <a:gd name="connsiteY242" fmla="*/ 3661113 h 6184462"/>
              <a:gd name="connsiteX243" fmla="*/ 219668 w 6191980"/>
              <a:gd name="connsiteY243" fmla="*/ 3602910 h 6184462"/>
              <a:gd name="connsiteX244" fmla="*/ 197138 w 6191980"/>
              <a:gd name="connsiteY244" fmla="*/ 3548461 h 6184462"/>
              <a:gd name="connsiteX245" fmla="*/ 168976 w 6191980"/>
              <a:gd name="connsiteY245" fmla="*/ 3492137 h 6184462"/>
              <a:gd name="connsiteX246" fmla="*/ 137057 w 6191980"/>
              <a:gd name="connsiteY246" fmla="*/ 3435814 h 6184462"/>
              <a:gd name="connsiteX247" fmla="*/ 103264 w 6191980"/>
              <a:gd name="connsiteY247" fmla="*/ 3379488 h 6184462"/>
              <a:gd name="connsiteX248" fmla="*/ 71346 w 6191980"/>
              <a:gd name="connsiteY248" fmla="*/ 3325039 h 6184462"/>
              <a:gd name="connsiteX249" fmla="*/ 43182 w 6191980"/>
              <a:gd name="connsiteY249" fmla="*/ 3266839 h 6184462"/>
              <a:gd name="connsiteX250" fmla="*/ 20654 w 6191980"/>
              <a:gd name="connsiteY250" fmla="*/ 3210513 h 6184462"/>
              <a:gd name="connsiteX251" fmla="*/ 5634 w 6191980"/>
              <a:gd name="connsiteY251" fmla="*/ 3152310 h 6184462"/>
              <a:gd name="connsiteX252" fmla="*/ 0 w 6191980"/>
              <a:gd name="connsiteY252" fmla="*/ 3092230 h 6184462"/>
              <a:gd name="connsiteX253" fmla="*/ 5634 w 6191980"/>
              <a:gd name="connsiteY253" fmla="*/ 3032152 h 6184462"/>
              <a:gd name="connsiteX254" fmla="*/ 20654 w 6191980"/>
              <a:gd name="connsiteY254" fmla="*/ 2973950 h 6184462"/>
              <a:gd name="connsiteX255" fmla="*/ 43182 w 6191980"/>
              <a:gd name="connsiteY255" fmla="*/ 2917624 h 6184462"/>
              <a:gd name="connsiteX256" fmla="*/ 71346 w 6191980"/>
              <a:gd name="connsiteY256" fmla="*/ 2859423 h 6184462"/>
              <a:gd name="connsiteX257" fmla="*/ 103264 w 6191980"/>
              <a:gd name="connsiteY257" fmla="*/ 2804974 h 6184462"/>
              <a:gd name="connsiteX258" fmla="*/ 137057 w 6191980"/>
              <a:gd name="connsiteY258" fmla="*/ 2748651 h 6184462"/>
              <a:gd name="connsiteX259" fmla="*/ 168976 w 6191980"/>
              <a:gd name="connsiteY259" fmla="*/ 2692325 h 6184462"/>
              <a:gd name="connsiteX260" fmla="*/ 197138 w 6191980"/>
              <a:gd name="connsiteY260" fmla="*/ 2636001 h 6184462"/>
              <a:gd name="connsiteX261" fmla="*/ 219668 w 6191980"/>
              <a:gd name="connsiteY261" fmla="*/ 2581552 h 6184462"/>
              <a:gd name="connsiteX262" fmla="*/ 234689 w 6191980"/>
              <a:gd name="connsiteY262" fmla="*/ 2523350 h 6184462"/>
              <a:gd name="connsiteX263" fmla="*/ 242199 w 6191980"/>
              <a:gd name="connsiteY263" fmla="*/ 2465149 h 6184462"/>
              <a:gd name="connsiteX264" fmla="*/ 242199 w 6191980"/>
              <a:gd name="connsiteY264" fmla="*/ 2403192 h 6184462"/>
              <a:gd name="connsiteX265" fmla="*/ 238443 w 6191980"/>
              <a:gd name="connsiteY265" fmla="*/ 2339356 h 6184462"/>
              <a:gd name="connsiteX266" fmla="*/ 230932 w 6191980"/>
              <a:gd name="connsiteY266" fmla="*/ 2275522 h 6184462"/>
              <a:gd name="connsiteX267" fmla="*/ 221545 w 6191980"/>
              <a:gd name="connsiteY267" fmla="*/ 2211686 h 6184462"/>
              <a:gd name="connsiteX268" fmla="*/ 214035 w 6191980"/>
              <a:gd name="connsiteY268" fmla="*/ 2147852 h 6184462"/>
              <a:gd name="connsiteX269" fmla="*/ 208402 w 6191980"/>
              <a:gd name="connsiteY269" fmla="*/ 2084018 h 6184462"/>
              <a:gd name="connsiteX270" fmla="*/ 210281 w 6191980"/>
              <a:gd name="connsiteY270" fmla="*/ 2023938 h 6184462"/>
              <a:gd name="connsiteX271" fmla="*/ 217791 w 6191980"/>
              <a:gd name="connsiteY271" fmla="*/ 1965736 h 6184462"/>
              <a:gd name="connsiteX272" fmla="*/ 234689 w 6191980"/>
              <a:gd name="connsiteY272" fmla="*/ 1909410 h 6184462"/>
              <a:gd name="connsiteX273" fmla="*/ 259096 w 6191980"/>
              <a:gd name="connsiteY273" fmla="*/ 1862474 h 6184462"/>
              <a:gd name="connsiteX274" fmla="*/ 291012 w 6191980"/>
              <a:gd name="connsiteY274" fmla="*/ 1817414 h 6184462"/>
              <a:gd name="connsiteX275" fmla="*/ 328562 w 6191980"/>
              <a:gd name="connsiteY275" fmla="*/ 1777986 h 6184462"/>
              <a:gd name="connsiteX276" fmla="*/ 371744 w 6191980"/>
              <a:gd name="connsiteY276" fmla="*/ 1738560 h 6184462"/>
              <a:gd name="connsiteX277" fmla="*/ 416805 w 6191980"/>
              <a:gd name="connsiteY277" fmla="*/ 1702885 h 6184462"/>
              <a:gd name="connsiteX278" fmla="*/ 463742 w 6191980"/>
              <a:gd name="connsiteY278" fmla="*/ 1667213 h 6184462"/>
              <a:gd name="connsiteX279" fmla="*/ 510678 w 6191980"/>
              <a:gd name="connsiteY279" fmla="*/ 1631541 h 6184462"/>
              <a:gd name="connsiteX280" fmla="*/ 557617 w 6191980"/>
              <a:gd name="connsiteY280" fmla="*/ 1595869 h 6184462"/>
              <a:gd name="connsiteX281" fmla="*/ 600799 w 6191980"/>
              <a:gd name="connsiteY281" fmla="*/ 1558320 h 6184462"/>
              <a:gd name="connsiteX282" fmla="*/ 638351 w 6191980"/>
              <a:gd name="connsiteY282" fmla="*/ 1515138 h 6184462"/>
              <a:gd name="connsiteX283" fmla="*/ 672143 w 6191980"/>
              <a:gd name="connsiteY283" fmla="*/ 1473832 h 6184462"/>
              <a:gd name="connsiteX284" fmla="*/ 698428 w 6191980"/>
              <a:gd name="connsiteY284" fmla="*/ 1426896 h 6184462"/>
              <a:gd name="connsiteX285" fmla="*/ 720959 w 6191980"/>
              <a:gd name="connsiteY285" fmla="*/ 1376203 h 6184462"/>
              <a:gd name="connsiteX286" fmla="*/ 739734 w 6191980"/>
              <a:gd name="connsiteY286" fmla="*/ 1321755 h 6184462"/>
              <a:gd name="connsiteX287" fmla="*/ 756631 w 6191980"/>
              <a:gd name="connsiteY287" fmla="*/ 1265429 h 6184462"/>
              <a:gd name="connsiteX288" fmla="*/ 771652 w 6191980"/>
              <a:gd name="connsiteY288" fmla="*/ 1209105 h 6184462"/>
              <a:gd name="connsiteX289" fmla="*/ 786672 w 6191980"/>
              <a:gd name="connsiteY289" fmla="*/ 1150903 h 6184462"/>
              <a:gd name="connsiteX290" fmla="*/ 803570 w 6191980"/>
              <a:gd name="connsiteY290" fmla="*/ 1096456 h 6184462"/>
              <a:gd name="connsiteX291" fmla="*/ 822344 w 6191980"/>
              <a:gd name="connsiteY291" fmla="*/ 1042007 h 6184462"/>
              <a:gd name="connsiteX292" fmla="*/ 844875 w 6191980"/>
              <a:gd name="connsiteY292" fmla="*/ 991317 h 6184462"/>
              <a:gd name="connsiteX293" fmla="*/ 873037 w 6191980"/>
              <a:gd name="connsiteY293" fmla="*/ 946257 h 6184462"/>
              <a:gd name="connsiteX294" fmla="*/ 906830 w 6191980"/>
              <a:gd name="connsiteY294" fmla="*/ 904952 h 6184462"/>
              <a:gd name="connsiteX295" fmla="*/ 948135 w 6191980"/>
              <a:gd name="connsiteY295" fmla="*/ 871157 h 6184462"/>
              <a:gd name="connsiteX296" fmla="*/ 993197 w 6191980"/>
              <a:gd name="connsiteY296" fmla="*/ 842995 h 6184462"/>
              <a:gd name="connsiteX297" fmla="*/ 1043887 w 6191980"/>
              <a:gd name="connsiteY297" fmla="*/ 820464 h 6184462"/>
              <a:gd name="connsiteX298" fmla="*/ 1098336 w 6191980"/>
              <a:gd name="connsiteY298" fmla="*/ 801690 h 6184462"/>
              <a:gd name="connsiteX299" fmla="*/ 1152783 w 6191980"/>
              <a:gd name="connsiteY299" fmla="*/ 784792 h 6184462"/>
              <a:gd name="connsiteX300" fmla="*/ 1210986 w 6191980"/>
              <a:gd name="connsiteY300" fmla="*/ 769772 h 6184462"/>
              <a:gd name="connsiteX301" fmla="*/ 1267309 w 6191980"/>
              <a:gd name="connsiteY301" fmla="*/ 754751 h 6184462"/>
              <a:gd name="connsiteX302" fmla="*/ 1323635 w 6191980"/>
              <a:gd name="connsiteY302" fmla="*/ 737854 h 6184462"/>
              <a:gd name="connsiteX303" fmla="*/ 1378082 w 6191980"/>
              <a:gd name="connsiteY303" fmla="*/ 719079 h 6184462"/>
              <a:gd name="connsiteX304" fmla="*/ 1428774 w 6191980"/>
              <a:gd name="connsiteY304" fmla="*/ 696549 h 6184462"/>
              <a:gd name="connsiteX305" fmla="*/ 1475711 w 6191980"/>
              <a:gd name="connsiteY305" fmla="*/ 670266 h 6184462"/>
              <a:gd name="connsiteX306" fmla="*/ 1517016 w 6191980"/>
              <a:gd name="connsiteY306" fmla="*/ 636471 h 6184462"/>
              <a:gd name="connsiteX307" fmla="*/ 1560199 w 6191980"/>
              <a:gd name="connsiteY307" fmla="*/ 598919 h 6184462"/>
              <a:gd name="connsiteX308" fmla="*/ 1597750 w 6191980"/>
              <a:gd name="connsiteY308" fmla="*/ 555737 h 6184462"/>
              <a:gd name="connsiteX309" fmla="*/ 1633422 w 6191980"/>
              <a:gd name="connsiteY309" fmla="*/ 510678 h 6184462"/>
              <a:gd name="connsiteX310" fmla="*/ 1669094 w 6191980"/>
              <a:gd name="connsiteY310" fmla="*/ 463741 h 6184462"/>
              <a:gd name="connsiteX311" fmla="*/ 1704766 w 6191980"/>
              <a:gd name="connsiteY311" fmla="*/ 416803 h 6184462"/>
              <a:gd name="connsiteX312" fmla="*/ 1740438 w 6191980"/>
              <a:gd name="connsiteY312" fmla="*/ 371743 h 6184462"/>
              <a:gd name="connsiteX313" fmla="*/ 1779867 w 6191980"/>
              <a:gd name="connsiteY313" fmla="*/ 328561 h 6184462"/>
              <a:gd name="connsiteX314" fmla="*/ 1819293 w 6191980"/>
              <a:gd name="connsiteY314" fmla="*/ 291012 h 6184462"/>
              <a:gd name="connsiteX315" fmla="*/ 1864354 w 6191980"/>
              <a:gd name="connsiteY315" fmla="*/ 259094 h 6184462"/>
              <a:gd name="connsiteX316" fmla="*/ 1911291 w 6191980"/>
              <a:gd name="connsiteY316" fmla="*/ 234686 h 6184462"/>
              <a:gd name="connsiteX317" fmla="*/ 1967617 w 6191980"/>
              <a:gd name="connsiteY317" fmla="*/ 217789 h 6184462"/>
              <a:gd name="connsiteX318" fmla="*/ 2025819 w 6191980"/>
              <a:gd name="connsiteY318" fmla="*/ 210279 h 6184462"/>
              <a:gd name="connsiteX319" fmla="*/ 2085897 w 6191980"/>
              <a:gd name="connsiteY319" fmla="*/ 208401 h 6184462"/>
              <a:gd name="connsiteX320" fmla="*/ 2149731 w 6191980"/>
              <a:gd name="connsiteY320" fmla="*/ 214035 h 6184462"/>
              <a:gd name="connsiteX321" fmla="*/ 2213567 w 6191980"/>
              <a:gd name="connsiteY321" fmla="*/ 221545 h 6184462"/>
              <a:gd name="connsiteX322" fmla="*/ 2277403 w 6191980"/>
              <a:gd name="connsiteY322" fmla="*/ 230932 h 6184462"/>
              <a:gd name="connsiteX323" fmla="*/ 2341237 w 6191980"/>
              <a:gd name="connsiteY323" fmla="*/ 238443 h 6184462"/>
              <a:gd name="connsiteX324" fmla="*/ 2405071 w 6191980"/>
              <a:gd name="connsiteY324" fmla="*/ 242197 h 6184462"/>
              <a:gd name="connsiteX325" fmla="*/ 2467030 w 6191980"/>
              <a:gd name="connsiteY325" fmla="*/ 242197 h 6184462"/>
              <a:gd name="connsiteX326" fmla="*/ 2525233 w 6191980"/>
              <a:gd name="connsiteY326" fmla="*/ 234686 h 6184462"/>
              <a:gd name="connsiteX327" fmla="*/ 2583436 w 6191980"/>
              <a:gd name="connsiteY327" fmla="*/ 219666 h 6184462"/>
              <a:gd name="connsiteX328" fmla="*/ 2639760 w 6191980"/>
              <a:gd name="connsiteY328" fmla="*/ 197137 h 6184462"/>
              <a:gd name="connsiteX329" fmla="*/ 2696083 w 6191980"/>
              <a:gd name="connsiteY329" fmla="*/ 167096 h 6184462"/>
              <a:gd name="connsiteX330" fmla="*/ 2752409 w 6191980"/>
              <a:gd name="connsiteY330" fmla="*/ 137057 h 6184462"/>
              <a:gd name="connsiteX331" fmla="*/ 2808733 w 6191980"/>
              <a:gd name="connsiteY331" fmla="*/ 103262 h 6184462"/>
              <a:gd name="connsiteX332" fmla="*/ 2863182 w 6191980"/>
              <a:gd name="connsiteY332" fmla="*/ 71344 h 6184462"/>
              <a:gd name="connsiteX333" fmla="*/ 2921385 w 6191980"/>
              <a:gd name="connsiteY333" fmla="*/ 43182 h 6184462"/>
              <a:gd name="connsiteX334" fmla="*/ 2977708 w 6191980"/>
              <a:gd name="connsiteY334" fmla="*/ 20652 h 6184462"/>
              <a:gd name="connsiteX335" fmla="*/ 3035911 w 6191980"/>
              <a:gd name="connsiteY335" fmla="*/ 5631 h 6184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6191980" h="6184462">
                <a:moveTo>
                  <a:pt x="3095991" y="0"/>
                </a:moveTo>
                <a:lnTo>
                  <a:pt x="3156069" y="5631"/>
                </a:lnTo>
                <a:lnTo>
                  <a:pt x="3214272" y="20652"/>
                </a:lnTo>
                <a:lnTo>
                  <a:pt x="3270598" y="43182"/>
                </a:lnTo>
                <a:lnTo>
                  <a:pt x="3328798" y="71344"/>
                </a:lnTo>
                <a:lnTo>
                  <a:pt x="3383247" y="103262"/>
                </a:lnTo>
                <a:lnTo>
                  <a:pt x="3439573" y="137057"/>
                </a:lnTo>
                <a:lnTo>
                  <a:pt x="3495897" y="167096"/>
                </a:lnTo>
                <a:lnTo>
                  <a:pt x="3552221" y="197137"/>
                </a:lnTo>
                <a:lnTo>
                  <a:pt x="3606669" y="219666"/>
                </a:lnTo>
                <a:lnTo>
                  <a:pt x="3666749" y="234686"/>
                </a:lnTo>
                <a:lnTo>
                  <a:pt x="3724950" y="242197"/>
                </a:lnTo>
                <a:lnTo>
                  <a:pt x="3786907" y="242197"/>
                </a:lnTo>
                <a:lnTo>
                  <a:pt x="3850743" y="238443"/>
                </a:lnTo>
                <a:lnTo>
                  <a:pt x="3914577" y="230932"/>
                </a:lnTo>
                <a:lnTo>
                  <a:pt x="3978413" y="221545"/>
                </a:lnTo>
                <a:lnTo>
                  <a:pt x="4042247" y="214035"/>
                </a:lnTo>
                <a:lnTo>
                  <a:pt x="4106083" y="208401"/>
                </a:lnTo>
                <a:lnTo>
                  <a:pt x="4166161" y="210279"/>
                </a:lnTo>
                <a:lnTo>
                  <a:pt x="4224364" y="217789"/>
                </a:lnTo>
                <a:lnTo>
                  <a:pt x="4280690" y="234686"/>
                </a:lnTo>
                <a:lnTo>
                  <a:pt x="4327628" y="259094"/>
                </a:lnTo>
                <a:lnTo>
                  <a:pt x="4372686" y="291012"/>
                </a:lnTo>
                <a:lnTo>
                  <a:pt x="4412114" y="328561"/>
                </a:lnTo>
                <a:lnTo>
                  <a:pt x="4451542" y="371743"/>
                </a:lnTo>
                <a:lnTo>
                  <a:pt x="4487214" y="416803"/>
                </a:lnTo>
                <a:lnTo>
                  <a:pt x="4522886" y="463741"/>
                </a:lnTo>
                <a:lnTo>
                  <a:pt x="4558559" y="510678"/>
                </a:lnTo>
                <a:lnTo>
                  <a:pt x="4594231" y="555737"/>
                </a:lnTo>
                <a:lnTo>
                  <a:pt x="4631782" y="598919"/>
                </a:lnTo>
                <a:lnTo>
                  <a:pt x="4674964" y="636471"/>
                </a:lnTo>
                <a:lnTo>
                  <a:pt x="4716270" y="670266"/>
                </a:lnTo>
                <a:lnTo>
                  <a:pt x="4763206" y="696549"/>
                </a:lnTo>
                <a:lnTo>
                  <a:pt x="4813899" y="719079"/>
                </a:lnTo>
                <a:lnTo>
                  <a:pt x="4868345" y="737854"/>
                </a:lnTo>
                <a:lnTo>
                  <a:pt x="4924669" y="754751"/>
                </a:lnTo>
                <a:lnTo>
                  <a:pt x="4980995" y="769772"/>
                </a:lnTo>
                <a:lnTo>
                  <a:pt x="5039198" y="784792"/>
                </a:lnTo>
                <a:lnTo>
                  <a:pt x="5093644" y="801690"/>
                </a:lnTo>
                <a:lnTo>
                  <a:pt x="5148091" y="820464"/>
                </a:lnTo>
                <a:lnTo>
                  <a:pt x="5198784" y="842995"/>
                </a:lnTo>
                <a:lnTo>
                  <a:pt x="5243845" y="871157"/>
                </a:lnTo>
                <a:lnTo>
                  <a:pt x="5285151" y="904952"/>
                </a:lnTo>
                <a:lnTo>
                  <a:pt x="5318944" y="946257"/>
                </a:lnTo>
                <a:lnTo>
                  <a:pt x="5347108" y="991317"/>
                </a:lnTo>
                <a:lnTo>
                  <a:pt x="5369636" y="1042007"/>
                </a:lnTo>
                <a:lnTo>
                  <a:pt x="5388410" y="1096456"/>
                </a:lnTo>
                <a:lnTo>
                  <a:pt x="5405308" y="1150903"/>
                </a:lnTo>
                <a:lnTo>
                  <a:pt x="5420328" y="1209105"/>
                </a:lnTo>
                <a:lnTo>
                  <a:pt x="5435349" y="1265429"/>
                </a:lnTo>
                <a:lnTo>
                  <a:pt x="5452246" y="1321755"/>
                </a:lnTo>
                <a:lnTo>
                  <a:pt x="5471021" y="1376203"/>
                </a:lnTo>
                <a:lnTo>
                  <a:pt x="5493550" y="1426896"/>
                </a:lnTo>
                <a:lnTo>
                  <a:pt x="5519836" y="1473832"/>
                </a:lnTo>
                <a:lnTo>
                  <a:pt x="5553632" y="1515138"/>
                </a:lnTo>
                <a:lnTo>
                  <a:pt x="5591181" y="1558320"/>
                </a:lnTo>
                <a:lnTo>
                  <a:pt x="5634364" y="1595869"/>
                </a:lnTo>
                <a:lnTo>
                  <a:pt x="5679425" y="1631541"/>
                </a:lnTo>
                <a:lnTo>
                  <a:pt x="5728238" y="1667213"/>
                </a:lnTo>
                <a:lnTo>
                  <a:pt x="5775175" y="1702885"/>
                </a:lnTo>
                <a:lnTo>
                  <a:pt x="5820236" y="1738560"/>
                </a:lnTo>
                <a:lnTo>
                  <a:pt x="5863416" y="1777986"/>
                </a:lnTo>
                <a:lnTo>
                  <a:pt x="5900968" y="1817414"/>
                </a:lnTo>
                <a:lnTo>
                  <a:pt x="5932886" y="1862474"/>
                </a:lnTo>
                <a:lnTo>
                  <a:pt x="5957294" y="1909410"/>
                </a:lnTo>
                <a:lnTo>
                  <a:pt x="5974191" y="1965736"/>
                </a:lnTo>
                <a:lnTo>
                  <a:pt x="5981700" y="2023938"/>
                </a:lnTo>
                <a:lnTo>
                  <a:pt x="5983578" y="2084018"/>
                </a:lnTo>
                <a:lnTo>
                  <a:pt x="5977945" y="2147852"/>
                </a:lnTo>
                <a:lnTo>
                  <a:pt x="5970435" y="2211686"/>
                </a:lnTo>
                <a:lnTo>
                  <a:pt x="5961048" y="2275522"/>
                </a:lnTo>
                <a:lnTo>
                  <a:pt x="5953538" y="2339356"/>
                </a:lnTo>
                <a:lnTo>
                  <a:pt x="5949784" y="2403192"/>
                </a:lnTo>
                <a:lnTo>
                  <a:pt x="5949784" y="2465149"/>
                </a:lnTo>
                <a:lnTo>
                  <a:pt x="5957294" y="2523350"/>
                </a:lnTo>
                <a:lnTo>
                  <a:pt x="5972312" y="2581552"/>
                </a:lnTo>
                <a:lnTo>
                  <a:pt x="5994843" y="2636001"/>
                </a:lnTo>
                <a:lnTo>
                  <a:pt x="6024884" y="2692325"/>
                </a:lnTo>
                <a:lnTo>
                  <a:pt x="6054922" y="2748651"/>
                </a:lnTo>
                <a:lnTo>
                  <a:pt x="6088718" y="2804974"/>
                </a:lnTo>
                <a:lnTo>
                  <a:pt x="6120634" y="2859423"/>
                </a:lnTo>
                <a:lnTo>
                  <a:pt x="6148798" y="2917624"/>
                </a:lnTo>
                <a:lnTo>
                  <a:pt x="6171326" y="2973950"/>
                </a:lnTo>
                <a:lnTo>
                  <a:pt x="6186347" y="3032152"/>
                </a:lnTo>
                <a:lnTo>
                  <a:pt x="6191980" y="3092230"/>
                </a:lnTo>
                <a:lnTo>
                  <a:pt x="6186347" y="3152310"/>
                </a:lnTo>
                <a:lnTo>
                  <a:pt x="6171326" y="3210513"/>
                </a:lnTo>
                <a:lnTo>
                  <a:pt x="6148798" y="3266839"/>
                </a:lnTo>
                <a:lnTo>
                  <a:pt x="6120634" y="3325039"/>
                </a:lnTo>
                <a:lnTo>
                  <a:pt x="6088718" y="3379488"/>
                </a:lnTo>
                <a:lnTo>
                  <a:pt x="6054922" y="3435814"/>
                </a:lnTo>
                <a:lnTo>
                  <a:pt x="6024884" y="3492137"/>
                </a:lnTo>
                <a:lnTo>
                  <a:pt x="5994843" y="3548461"/>
                </a:lnTo>
                <a:lnTo>
                  <a:pt x="5972312" y="3602910"/>
                </a:lnTo>
                <a:lnTo>
                  <a:pt x="5957294" y="3661113"/>
                </a:lnTo>
                <a:lnTo>
                  <a:pt x="5949784" y="3719313"/>
                </a:lnTo>
                <a:lnTo>
                  <a:pt x="5949784" y="3781272"/>
                </a:lnTo>
                <a:lnTo>
                  <a:pt x="5953538" y="3845106"/>
                </a:lnTo>
                <a:lnTo>
                  <a:pt x="5961048" y="3908940"/>
                </a:lnTo>
                <a:lnTo>
                  <a:pt x="5970435" y="3972776"/>
                </a:lnTo>
                <a:lnTo>
                  <a:pt x="5977945" y="4036610"/>
                </a:lnTo>
                <a:lnTo>
                  <a:pt x="5983578" y="4100444"/>
                </a:lnTo>
                <a:lnTo>
                  <a:pt x="5981700" y="4160526"/>
                </a:lnTo>
                <a:lnTo>
                  <a:pt x="5974191" y="4218729"/>
                </a:lnTo>
                <a:lnTo>
                  <a:pt x="5957294" y="4275053"/>
                </a:lnTo>
                <a:lnTo>
                  <a:pt x="5932886" y="4321989"/>
                </a:lnTo>
                <a:lnTo>
                  <a:pt x="5900968" y="4367050"/>
                </a:lnTo>
                <a:lnTo>
                  <a:pt x="5863416" y="4406477"/>
                </a:lnTo>
                <a:lnTo>
                  <a:pt x="5820236" y="4445903"/>
                </a:lnTo>
                <a:lnTo>
                  <a:pt x="5775175" y="4481577"/>
                </a:lnTo>
                <a:lnTo>
                  <a:pt x="5728238" y="4517249"/>
                </a:lnTo>
                <a:lnTo>
                  <a:pt x="5679425" y="4552921"/>
                </a:lnTo>
                <a:lnTo>
                  <a:pt x="5634364" y="4588593"/>
                </a:lnTo>
                <a:lnTo>
                  <a:pt x="5591181" y="4626142"/>
                </a:lnTo>
                <a:lnTo>
                  <a:pt x="5553632" y="4669325"/>
                </a:lnTo>
                <a:lnTo>
                  <a:pt x="5519836" y="4710630"/>
                </a:lnTo>
                <a:lnTo>
                  <a:pt x="5493550" y="4757566"/>
                </a:lnTo>
                <a:lnTo>
                  <a:pt x="5471021" y="4808259"/>
                </a:lnTo>
                <a:lnTo>
                  <a:pt x="5452246" y="4862708"/>
                </a:lnTo>
                <a:lnTo>
                  <a:pt x="5435349" y="4919033"/>
                </a:lnTo>
                <a:lnTo>
                  <a:pt x="5420328" y="4975357"/>
                </a:lnTo>
                <a:lnTo>
                  <a:pt x="5405308" y="5033560"/>
                </a:lnTo>
                <a:lnTo>
                  <a:pt x="5388410" y="5088007"/>
                </a:lnTo>
                <a:lnTo>
                  <a:pt x="5369636" y="5142453"/>
                </a:lnTo>
                <a:lnTo>
                  <a:pt x="5347108" y="5193146"/>
                </a:lnTo>
                <a:lnTo>
                  <a:pt x="5318944" y="5238207"/>
                </a:lnTo>
                <a:lnTo>
                  <a:pt x="5285151" y="5279510"/>
                </a:lnTo>
                <a:lnTo>
                  <a:pt x="5243845" y="5313305"/>
                </a:lnTo>
                <a:lnTo>
                  <a:pt x="5198784" y="5341467"/>
                </a:lnTo>
                <a:lnTo>
                  <a:pt x="5148091" y="5363998"/>
                </a:lnTo>
                <a:lnTo>
                  <a:pt x="5093644" y="5382773"/>
                </a:lnTo>
                <a:lnTo>
                  <a:pt x="5039198" y="5399670"/>
                </a:lnTo>
                <a:lnTo>
                  <a:pt x="4980995" y="5414691"/>
                </a:lnTo>
                <a:lnTo>
                  <a:pt x="4924669" y="5429711"/>
                </a:lnTo>
                <a:lnTo>
                  <a:pt x="4868345" y="5446609"/>
                </a:lnTo>
                <a:lnTo>
                  <a:pt x="4813899" y="5465383"/>
                </a:lnTo>
                <a:lnTo>
                  <a:pt x="4763206" y="5487914"/>
                </a:lnTo>
                <a:lnTo>
                  <a:pt x="4716270" y="5514197"/>
                </a:lnTo>
                <a:lnTo>
                  <a:pt x="4674964" y="5547992"/>
                </a:lnTo>
                <a:lnTo>
                  <a:pt x="4631782" y="5585543"/>
                </a:lnTo>
                <a:lnTo>
                  <a:pt x="4594231" y="5628725"/>
                </a:lnTo>
                <a:lnTo>
                  <a:pt x="4558559" y="5673785"/>
                </a:lnTo>
                <a:lnTo>
                  <a:pt x="4522886" y="5720721"/>
                </a:lnTo>
                <a:lnTo>
                  <a:pt x="4487214" y="5767659"/>
                </a:lnTo>
                <a:lnTo>
                  <a:pt x="4451542" y="5812719"/>
                </a:lnTo>
                <a:lnTo>
                  <a:pt x="4412114" y="5855901"/>
                </a:lnTo>
                <a:lnTo>
                  <a:pt x="4372686" y="5893450"/>
                </a:lnTo>
                <a:lnTo>
                  <a:pt x="4327628" y="5925368"/>
                </a:lnTo>
                <a:lnTo>
                  <a:pt x="4280690" y="5949776"/>
                </a:lnTo>
                <a:lnTo>
                  <a:pt x="4224364" y="5966674"/>
                </a:lnTo>
                <a:lnTo>
                  <a:pt x="4166161" y="5974184"/>
                </a:lnTo>
                <a:lnTo>
                  <a:pt x="4106083" y="5976061"/>
                </a:lnTo>
                <a:lnTo>
                  <a:pt x="4042247" y="5970428"/>
                </a:lnTo>
                <a:lnTo>
                  <a:pt x="3978413" y="5962919"/>
                </a:lnTo>
                <a:lnTo>
                  <a:pt x="3914577" y="5953530"/>
                </a:lnTo>
                <a:lnTo>
                  <a:pt x="3850743" y="5946022"/>
                </a:lnTo>
                <a:lnTo>
                  <a:pt x="3786907" y="5942266"/>
                </a:lnTo>
                <a:lnTo>
                  <a:pt x="3724950" y="5942266"/>
                </a:lnTo>
                <a:lnTo>
                  <a:pt x="3666749" y="5949776"/>
                </a:lnTo>
                <a:lnTo>
                  <a:pt x="3606669" y="5964797"/>
                </a:lnTo>
                <a:lnTo>
                  <a:pt x="3552221" y="5987325"/>
                </a:lnTo>
                <a:lnTo>
                  <a:pt x="3495897" y="6017366"/>
                </a:lnTo>
                <a:lnTo>
                  <a:pt x="3439573" y="6047407"/>
                </a:lnTo>
                <a:lnTo>
                  <a:pt x="3383247" y="6081200"/>
                </a:lnTo>
                <a:lnTo>
                  <a:pt x="3328798" y="6113118"/>
                </a:lnTo>
                <a:lnTo>
                  <a:pt x="3270598" y="6141280"/>
                </a:lnTo>
                <a:lnTo>
                  <a:pt x="3214272" y="6163811"/>
                </a:lnTo>
                <a:lnTo>
                  <a:pt x="3156069" y="6178831"/>
                </a:lnTo>
                <a:lnTo>
                  <a:pt x="3095991" y="6184462"/>
                </a:lnTo>
                <a:lnTo>
                  <a:pt x="3035911" y="6178831"/>
                </a:lnTo>
                <a:lnTo>
                  <a:pt x="2977708" y="6163811"/>
                </a:lnTo>
                <a:lnTo>
                  <a:pt x="2921385" y="6141280"/>
                </a:lnTo>
                <a:lnTo>
                  <a:pt x="2863182" y="6113118"/>
                </a:lnTo>
                <a:lnTo>
                  <a:pt x="2808733" y="6081200"/>
                </a:lnTo>
                <a:lnTo>
                  <a:pt x="2752409" y="6047407"/>
                </a:lnTo>
                <a:lnTo>
                  <a:pt x="2696083" y="6017366"/>
                </a:lnTo>
                <a:lnTo>
                  <a:pt x="2639760" y="5987325"/>
                </a:lnTo>
                <a:lnTo>
                  <a:pt x="2583436" y="5964797"/>
                </a:lnTo>
                <a:lnTo>
                  <a:pt x="2525233" y="5949776"/>
                </a:lnTo>
                <a:lnTo>
                  <a:pt x="2467030" y="5942266"/>
                </a:lnTo>
                <a:lnTo>
                  <a:pt x="2405071" y="5942266"/>
                </a:lnTo>
                <a:lnTo>
                  <a:pt x="2341237" y="5946022"/>
                </a:lnTo>
                <a:lnTo>
                  <a:pt x="2277403" y="5953530"/>
                </a:lnTo>
                <a:lnTo>
                  <a:pt x="2213567" y="5962919"/>
                </a:lnTo>
                <a:lnTo>
                  <a:pt x="2149731" y="5970428"/>
                </a:lnTo>
                <a:lnTo>
                  <a:pt x="2085897" y="5976061"/>
                </a:lnTo>
                <a:lnTo>
                  <a:pt x="2025819" y="5974184"/>
                </a:lnTo>
                <a:lnTo>
                  <a:pt x="1967617" y="5966674"/>
                </a:lnTo>
                <a:lnTo>
                  <a:pt x="1911291" y="5949776"/>
                </a:lnTo>
                <a:lnTo>
                  <a:pt x="1864354" y="5925368"/>
                </a:lnTo>
                <a:lnTo>
                  <a:pt x="1819293" y="5893450"/>
                </a:lnTo>
                <a:lnTo>
                  <a:pt x="1779867" y="5855901"/>
                </a:lnTo>
                <a:lnTo>
                  <a:pt x="1740438" y="5812719"/>
                </a:lnTo>
                <a:lnTo>
                  <a:pt x="1704766" y="5767659"/>
                </a:lnTo>
                <a:lnTo>
                  <a:pt x="1669094" y="5720721"/>
                </a:lnTo>
                <a:lnTo>
                  <a:pt x="1633422" y="5673785"/>
                </a:lnTo>
                <a:lnTo>
                  <a:pt x="1597750" y="5628725"/>
                </a:lnTo>
                <a:lnTo>
                  <a:pt x="1560199" y="5585543"/>
                </a:lnTo>
                <a:lnTo>
                  <a:pt x="1517016" y="5547992"/>
                </a:lnTo>
                <a:lnTo>
                  <a:pt x="1475711" y="5514197"/>
                </a:lnTo>
                <a:lnTo>
                  <a:pt x="1428774" y="5487914"/>
                </a:lnTo>
                <a:lnTo>
                  <a:pt x="1378082" y="5465383"/>
                </a:lnTo>
                <a:lnTo>
                  <a:pt x="1323635" y="5446609"/>
                </a:lnTo>
                <a:lnTo>
                  <a:pt x="1267309" y="5429711"/>
                </a:lnTo>
                <a:lnTo>
                  <a:pt x="1210986" y="5414691"/>
                </a:lnTo>
                <a:lnTo>
                  <a:pt x="1152783" y="5399670"/>
                </a:lnTo>
                <a:lnTo>
                  <a:pt x="1098336" y="5382773"/>
                </a:lnTo>
                <a:lnTo>
                  <a:pt x="1043887" y="5363998"/>
                </a:lnTo>
                <a:lnTo>
                  <a:pt x="993197" y="5341467"/>
                </a:lnTo>
                <a:lnTo>
                  <a:pt x="948135" y="5313305"/>
                </a:lnTo>
                <a:lnTo>
                  <a:pt x="906830" y="5279510"/>
                </a:lnTo>
                <a:lnTo>
                  <a:pt x="873037" y="5238207"/>
                </a:lnTo>
                <a:lnTo>
                  <a:pt x="844875" y="5193146"/>
                </a:lnTo>
                <a:lnTo>
                  <a:pt x="822344" y="5142453"/>
                </a:lnTo>
                <a:lnTo>
                  <a:pt x="803570" y="5088007"/>
                </a:lnTo>
                <a:lnTo>
                  <a:pt x="786672" y="5033560"/>
                </a:lnTo>
                <a:lnTo>
                  <a:pt x="771652" y="4975357"/>
                </a:lnTo>
                <a:lnTo>
                  <a:pt x="756631" y="4919033"/>
                </a:lnTo>
                <a:lnTo>
                  <a:pt x="739734" y="4862708"/>
                </a:lnTo>
                <a:lnTo>
                  <a:pt x="720959" y="4808259"/>
                </a:lnTo>
                <a:lnTo>
                  <a:pt x="698428" y="4757566"/>
                </a:lnTo>
                <a:lnTo>
                  <a:pt x="672143" y="4710630"/>
                </a:lnTo>
                <a:lnTo>
                  <a:pt x="638351" y="4669325"/>
                </a:lnTo>
                <a:lnTo>
                  <a:pt x="600799" y="4626142"/>
                </a:lnTo>
                <a:lnTo>
                  <a:pt x="557617" y="4588593"/>
                </a:lnTo>
                <a:lnTo>
                  <a:pt x="510678" y="4552921"/>
                </a:lnTo>
                <a:lnTo>
                  <a:pt x="463742" y="4517249"/>
                </a:lnTo>
                <a:lnTo>
                  <a:pt x="416805" y="4481577"/>
                </a:lnTo>
                <a:lnTo>
                  <a:pt x="371744" y="4445903"/>
                </a:lnTo>
                <a:lnTo>
                  <a:pt x="328562" y="4406477"/>
                </a:lnTo>
                <a:lnTo>
                  <a:pt x="291012" y="4367050"/>
                </a:lnTo>
                <a:lnTo>
                  <a:pt x="259096" y="4321989"/>
                </a:lnTo>
                <a:lnTo>
                  <a:pt x="234689" y="4275053"/>
                </a:lnTo>
                <a:lnTo>
                  <a:pt x="217791" y="4218729"/>
                </a:lnTo>
                <a:lnTo>
                  <a:pt x="210281" y="4160526"/>
                </a:lnTo>
                <a:lnTo>
                  <a:pt x="208402" y="4100444"/>
                </a:lnTo>
                <a:lnTo>
                  <a:pt x="214035" y="4036610"/>
                </a:lnTo>
                <a:lnTo>
                  <a:pt x="221545" y="3972776"/>
                </a:lnTo>
                <a:lnTo>
                  <a:pt x="230932" y="3908940"/>
                </a:lnTo>
                <a:lnTo>
                  <a:pt x="238443" y="3845106"/>
                </a:lnTo>
                <a:lnTo>
                  <a:pt x="242199" y="3781272"/>
                </a:lnTo>
                <a:lnTo>
                  <a:pt x="242199" y="3719313"/>
                </a:lnTo>
                <a:lnTo>
                  <a:pt x="234689" y="3661113"/>
                </a:lnTo>
                <a:lnTo>
                  <a:pt x="219668" y="3602910"/>
                </a:lnTo>
                <a:lnTo>
                  <a:pt x="197138" y="3548461"/>
                </a:lnTo>
                <a:lnTo>
                  <a:pt x="168976" y="3492137"/>
                </a:lnTo>
                <a:lnTo>
                  <a:pt x="137057" y="3435814"/>
                </a:lnTo>
                <a:lnTo>
                  <a:pt x="103264" y="3379488"/>
                </a:lnTo>
                <a:lnTo>
                  <a:pt x="71346" y="3325039"/>
                </a:lnTo>
                <a:lnTo>
                  <a:pt x="43182" y="3266839"/>
                </a:lnTo>
                <a:lnTo>
                  <a:pt x="20654" y="3210513"/>
                </a:lnTo>
                <a:lnTo>
                  <a:pt x="5634" y="3152310"/>
                </a:lnTo>
                <a:lnTo>
                  <a:pt x="0" y="3092230"/>
                </a:lnTo>
                <a:lnTo>
                  <a:pt x="5634" y="3032152"/>
                </a:lnTo>
                <a:lnTo>
                  <a:pt x="20654" y="2973950"/>
                </a:lnTo>
                <a:lnTo>
                  <a:pt x="43182" y="2917624"/>
                </a:lnTo>
                <a:lnTo>
                  <a:pt x="71346" y="2859423"/>
                </a:lnTo>
                <a:lnTo>
                  <a:pt x="103264" y="2804974"/>
                </a:lnTo>
                <a:lnTo>
                  <a:pt x="137057" y="2748651"/>
                </a:lnTo>
                <a:lnTo>
                  <a:pt x="168976" y="2692325"/>
                </a:lnTo>
                <a:lnTo>
                  <a:pt x="197138" y="2636001"/>
                </a:lnTo>
                <a:lnTo>
                  <a:pt x="219668" y="2581552"/>
                </a:lnTo>
                <a:lnTo>
                  <a:pt x="234689" y="2523350"/>
                </a:lnTo>
                <a:lnTo>
                  <a:pt x="242199" y="2465149"/>
                </a:lnTo>
                <a:lnTo>
                  <a:pt x="242199" y="2403192"/>
                </a:lnTo>
                <a:lnTo>
                  <a:pt x="238443" y="2339356"/>
                </a:lnTo>
                <a:lnTo>
                  <a:pt x="230932" y="2275522"/>
                </a:lnTo>
                <a:lnTo>
                  <a:pt x="221545" y="2211686"/>
                </a:lnTo>
                <a:lnTo>
                  <a:pt x="214035" y="2147852"/>
                </a:lnTo>
                <a:lnTo>
                  <a:pt x="208402" y="2084018"/>
                </a:lnTo>
                <a:lnTo>
                  <a:pt x="210281" y="2023938"/>
                </a:lnTo>
                <a:lnTo>
                  <a:pt x="217791" y="1965736"/>
                </a:lnTo>
                <a:lnTo>
                  <a:pt x="234689" y="1909410"/>
                </a:lnTo>
                <a:lnTo>
                  <a:pt x="259096" y="1862474"/>
                </a:lnTo>
                <a:lnTo>
                  <a:pt x="291012" y="1817414"/>
                </a:lnTo>
                <a:lnTo>
                  <a:pt x="328562" y="1777986"/>
                </a:lnTo>
                <a:lnTo>
                  <a:pt x="371744" y="1738560"/>
                </a:lnTo>
                <a:lnTo>
                  <a:pt x="416805" y="1702885"/>
                </a:lnTo>
                <a:lnTo>
                  <a:pt x="463742" y="1667213"/>
                </a:lnTo>
                <a:lnTo>
                  <a:pt x="510678" y="1631541"/>
                </a:lnTo>
                <a:lnTo>
                  <a:pt x="557617" y="1595869"/>
                </a:lnTo>
                <a:lnTo>
                  <a:pt x="600799" y="1558320"/>
                </a:lnTo>
                <a:lnTo>
                  <a:pt x="638351" y="1515138"/>
                </a:lnTo>
                <a:lnTo>
                  <a:pt x="672143" y="1473832"/>
                </a:lnTo>
                <a:lnTo>
                  <a:pt x="698428" y="1426896"/>
                </a:lnTo>
                <a:lnTo>
                  <a:pt x="720959" y="1376203"/>
                </a:lnTo>
                <a:lnTo>
                  <a:pt x="739734" y="1321755"/>
                </a:lnTo>
                <a:lnTo>
                  <a:pt x="756631" y="1265429"/>
                </a:lnTo>
                <a:lnTo>
                  <a:pt x="771652" y="1209105"/>
                </a:lnTo>
                <a:lnTo>
                  <a:pt x="786672" y="1150903"/>
                </a:lnTo>
                <a:lnTo>
                  <a:pt x="803570" y="1096456"/>
                </a:lnTo>
                <a:lnTo>
                  <a:pt x="822344" y="1042007"/>
                </a:lnTo>
                <a:lnTo>
                  <a:pt x="844875" y="991317"/>
                </a:lnTo>
                <a:lnTo>
                  <a:pt x="873037" y="946257"/>
                </a:lnTo>
                <a:lnTo>
                  <a:pt x="906830" y="904952"/>
                </a:lnTo>
                <a:lnTo>
                  <a:pt x="948135" y="871157"/>
                </a:lnTo>
                <a:lnTo>
                  <a:pt x="993197" y="842995"/>
                </a:lnTo>
                <a:lnTo>
                  <a:pt x="1043887" y="820464"/>
                </a:lnTo>
                <a:lnTo>
                  <a:pt x="1098336" y="801690"/>
                </a:lnTo>
                <a:lnTo>
                  <a:pt x="1152783" y="784792"/>
                </a:lnTo>
                <a:lnTo>
                  <a:pt x="1210986" y="769772"/>
                </a:lnTo>
                <a:lnTo>
                  <a:pt x="1267309" y="754751"/>
                </a:lnTo>
                <a:lnTo>
                  <a:pt x="1323635" y="737854"/>
                </a:lnTo>
                <a:lnTo>
                  <a:pt x="1378082" y="719079"/>
                </a:lnTo>
                <a:lnTo>
                  <a:pt x="1428774" y="696549"/>
                </a:lnTo>
                <a:lnTo>
                  <a:pt x="1475711" y="670266"/>
                </a:lnTo>
                <a:lnTo>
                  <a:pt x="1517016" y="636471"/>
                </a:lnTo>
                <a:lnTo>
                  <a:pt x="1560199" y="598919"/>
                </a:lnTo>
                <a:lnTo>
                  <a:pt x="1597750" y="555737"/>
                </a:lnTo>
                <a:lnTo>
                  <a:pt x="1633422" y="510678"/>
                </a:lnTo>
                <a:lnTo>
                  <a:pt x="1669094" y="463741"/>
                </a:lnTo>
                <a:lnTo>
                  <a:pt x="1704766" y="416803"/>
                </a:lnTo>
                <a:lnTo>
                  <a:pt x="1740438" y="371743"/>
                </a:lnTo>
                <a:lnTo>
                  <a:pt x="1779867" y="328561"/>
                </a:lnTo>
                <a:lnTo>
                  <a:pt x="1819293" y="291012"/>
                </a:lnTo>
                <a:lnTo>
                  <a:pt x="1864354" y="259094"/>
                </a:lnTo>
                <a:lnTo>
                  <a:pt x="1911291" y="234686"/>
                </a:lnTo>
                <a:lnTo>
                  <a:pt x="1967617" y="217789"/>
                </a:lnTo>
                <a:lnTo>
                  <a:pt x="2025819" y="210279"/>
                </a:lnTo>
                <a:lnTo>
                  <a:pt x="2085897" y="208401"/>
                </a:lnTo>
                <a:lnTo>
                  <a:pt x="2149731" y="214035"/>
                </a:lnTo>
                <a:lnTo>
                  <a:pt x="2213567" y="221545"/>
                </a:lnTo>
                <a:lnTo>
                  <a:pt x="2277403" y="230932"/>
                </a:lnTo>
                <a:lnTo>
                  <a:pt x="2341237" y="238443"/>
                </a:lnTo>
                <a:lnTo>
                  <a:pt x="2405071" y="242197"/>
                </a:lnTo>
                <a:lnTo>
                  <a:pt x="2467030" y="242197"/>
                </a:lnTo>
                <a:lnTo>
                  <a:pt x="2525233" y="234686"/>
                </a:lnTo>
                <a:lnTo>
                  <a:pt x="2583436" y="219666"/>
                </a:lnTo>
                <a:lnTo>
                  <a:pt x="2639760" y="197137"/>
                </a:lnTo>
                <a:lnTo>
                  <a:pt x="2696083" y="167096"/>
                </a:lnTo>
                <a:lnTo>
                  <a:pt x="2752409" y="137057"/>
                </a:lnTo>
                <a:lnTo>
                  <a:pt x="2808733" y="103262"/>
                </a:lnTo>
                <a:lnTo>
                  <a:pt x="2863182" y="71344"/>
                </a:lnTo>
                <a:lnTo>
                  <a:pt x="2921385" y="43182"/>
                </a:lnTo>
                <a:lnTo>
                  <a:pt x="2977708" y="20652"/>
                </a:lnTo>
                <a:lnTo>
                  <a:pt x="3035911" y="5631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9F4B31D-402C-4194-AFB6-CD48DE8E5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0096" y="734672"/>
            <a:ext cx="3172463" cy="3168646"/>
          </a:xfrm>
          <a:custGeom>
            <a:avLst/>
            <a:gdLst>
              <a:gd name="connsiteX0" fmla="*/ 1586232 w 3172463"/>
              <a:gd name="connsiteY0" fmla="*/ 0 h 3168646"/>
              <a:gd name="connsiteX1" fmla="*/ 1617013 w 3172463"/>
              <a:gd name="connsiteY1" fmla="*/ 2885 h 3168646"/>
              <a:gd name="connsiteX2" fmla="*/ 1646833 w 3172463"/>
              <a:gd name="connsiteY2" fmla="*/ 10581 h 3168646"/>
              <a:gd name="connsiteX3" fmla="*/ 1675692 w 3172463"/>
              <a:gd name="connsiteY3" fmla="*/ 22125 h 3168646"/>
              <a:gd name="connsiteX4" fmla="*/ 1705511 w 3172463"/>
              <a:gd name="connsiteY4" fmla="*/ 36554 h 3168646"/>
              <a:gd name="connsiteX5" fmla="*/ 1733408 w 3172463"/>
              <a:gd name="connsiteY5" fmla="*/ 52907 h 3168646"/>
              <a:gd name="connsiteX6" fmla="*/ 1762267 w 3172463"/>
              <a:gd name="connsiteY6" fmla="*/ 70222 h 3168646"/>
              <a:gd name="connsiteX7" fmla="*/ 1791124 w 3172463"/>
              <a:gd name="connsiteY7" fmla="*/ 85613 h 3168646"/>
              <a:gd name="connsiteX8" fmla="*/ 1819981 w 3172463"/>
              <a:gd name="connsiteY8" fmla="*/ 101004 h 3168646"/>
              <a:gd name="connsiteX9" fmla="*/ 1847878 w 3172463"/>
              <a:gd name="connsiteY9" fmla="*/ 112547 h 3168646"/>
              <a:gd name="connsiteX10" fmla="*/ 1878660 w 3172463"/>
              <a:gd name="connsiteY10" fmla="*/ 120243 h 3168646"/>
              <a:gd name="connsiteX11" fmla="*/ 1908479 w 3172463"/>
              <a:gd name="connsiteY11" fmla="*/ 124091 h 3168646"/>
              <a:gd name="connsiteX12" fmla="*/ 1940223 w 3172463"/>
              <a:gd name="connsiteY12" fmla="*/ 124091 h 3168646"/>
              <a:gd name="connsiteX13" fmla="*/ 1972930 w 3172463"/>
              <a:gd name="connsiteY13" fmla="*/ 122167 h 3168646"/>
              <a:gd name="connsiteX14" fmla="*/ 2005635 w 3172463"/>
              <a:gd name="connsiteY14" fmla="*/ 118320 h 3168646"/>
              <a:gd name="connsiteX15" fmla="*/ 2038341 w 3172463"/>
              <a:gd name="connsiteY15" fmla="*/ 113510 h 3168646"/>
              <a:gd name="connsiteX16" fmla="*/ 2071047 w 3172463"/>
              <a:gd name="connsiteY16" fmla="*/ 109662 h 3168646"/>
              <a:gd name="connsiteX17" fmla="*/ 2103753 w 3172463"/>
              <a:gd name="connsiteY17" fmla="*/ 106776 h 3168646"/>
              <a:gd name="connsiteX18" fmla="*/ 2134534 w 3172463"/>
              <a:gd name="connsiteY18" fmla="*/ 107738 h 3168646"/>
              <a:gd name="connsiteX19" fmla="*/ 2164354 w 3172463"/>
              <a:gd name="connsiteY19" fmla="*/ 111585 h 3168646"/>
              <a:gd name="connsiteX20" fmla="*/ 2193213 w 3172463"/>
              <a:gd name="connsiteY20" fmla="*/ 120243 h 3168646"/>
              <a:gd name="connsiteX21" fmla="*/ 2217262 w 3172463"/>
              <a:gd name="connsiteY21" fmla="*/ 132748 h 3168646"/>
              <a:gd name="connsiteX22" fmla="*/ 2240347 w 3172463"/>
              <a:gd name="connsiteY22" fmla="*/ 149102 h 3168646"/>
              <a:gd name="connsiteX23" fmla="*/ 2260548 w 3172463"/>
              <a:gd name="connsiteY23" fmla="*/ 168340 h 3168646"/>
              <a:gd name="connsiteX24" fmla="*/ 2280749 w 3172463"/>
              <a:gd name="connsiteY24" fmla="*/ 190465 h 3168646"/>
              <a:gd name="connsiteX25" fmla="*/ 2299026 w 3172463"/>
              <a:gd name="connsiteY25" fmla="*/ 213551 h 3168646"/>
              <a:gd name="connsiteX26" fmla="*/ 2317302 w 3172463"/>
              <a:gd name="connsiteY26" fmla="*/ 237601 h 3168646"/>
              <a:gd name="connsiteX27" fmla="*/ 2335579 w 3172463"/>
              <a:gd name="connsiteY27" fmla="*/ 261649 h 3168646"/>
              <a:gd name="connsiteX28" fmla="*/ 2353856 w 3172463"/>
              <a:gd name="connsiteY28" fmla="*/ 284735 h 3168646"/>
              <a:gd name="connsiteX29" fmla="*/ 2373095 w 3172463"/>
              <a:gd name="connsiteY29" fmla="*/ 306860 h 3168646"/>
              <a:gd name="connsiteX30" fmla="*/ 2395219 w 3172463"/>
              <a:gd name="connsiteY30" fmla="*/ 326100 h 3168646"/>
              <a:gd name="connsiteX31" fmla="*/ 2416382 w 3172463"/>
              <a:gd name="connsiteY31" fmla="*/ 343415 h 3168646"/>
              <a:gd name="connsiteX32" fmla="*/ 2440430 w 3172463"/>
              <a:gd name="connsiteY32" fmla="*/ 356881 h 3168646"/>
              <a:gd name="connsiteX33" fmla="*/ 2466403 w 3172463"/>
              <a:gd name="connsiteY33" fmla="*/ 368425 h 3168646"/>
              <a:gd name="connsiteX34" fmla="*/ 2494298 w 3172463"/>
              <a:gd name="connsiteY34" fmla="*/ 378044 h 3168646"/>
              <a:gd name="connsiteX35" fmla="*/ 2523156 w 3172463"/>
              <a:gd name="connsiteY35" fmla="*/ 386701 h 3168646"/>
              <a:gd name="connsiteX36" fmla="*/ 2552014 w 3172463"/>
              <a:gd name="connsiteY36" fmla="*/ 394397 h 3168646"/>
              <a:gd name="connsiteX37" fmla="*/ 2581835 w 3172463"/>
              <a:gd name="connsiteY37" fmla="*/ 402093 h 3168646"/>
              <a:gd name="connsiteX38" fmla="*/ 2609730 w 3172463"/>
              <a:gd name="connsiteY38" fmla="*/ 410751 h 3168646"/>
              <a:gd name="connsiteX39" fmla="*/ 2637626 w 3172463"/>
              <a:gd name="connsiteY39" fmla="*/ 420370 h 3168646"/>
              <a:gd name="connsiteX40" fmla="*/ 2663599 w 3172463"/>
              <a:gd name="connsiteY40" fmla="*/ 431914 h 3168646"/>
              <a:gd name="connsiteX41" fmla="*/ 2686686 w 3172463"/>
              <a:gd name="connsiteY41" fmla="*/ 446343 h 3168646"/>
              <a:gd name="connsiteX42" fmla="*/ 2707849 w 3172463"/>
              <a:gd name="connsiteY42" fmla="*/ 463658 h 3168646"/>
              <a:gd name="connsiteX43" fmla="*/ 2725162 w 3172463"/>
              <a:gd name="connsiteY43" fmla="*/ 484821 h 3168646"/>
              <a:gd name="connsiteX44" fmla="*/ 2739592 w 3172463"/>
              <a:gd name="connsiteY44" fmla="*/ 507907 h 3168646"/>
              <a:gd name="connsiteX45" fmla="*/ 2751135 w 3172463"/>
              <a:gd name="connsiteY45" fmla="*/ 533879 h 3168646"/>
              <a:gd name="connsiteX46" fmla="*/ 2760754 w 3172463"/>
              <a:gd name="connsiteY46" fmla="*/ 561776 h 3168646"/>
              <a:gd name="connsiteX47" fmla="*/ 2769411 w 3172463"/>
              <a:gd name="connsiteY47" fmla="*/ 589672 h 3168646"/>
              <a:gd name="connsiteX48" fmla="*/ 2777107 w 3172463"/>
              <a:gd name="connsiteY48" fmla="*/ 619492 h 3168646"/>
              <a:gd name="connsiteX49" fmla="*/ 2784803 w 3172463"/>
              <a:gd name="connsiteY49" fmla="*/ 648350 h 3168646"/>
              <a:gd name="connsiteX50" fmla="*/ 2793460 w 3172463"/>
              <a:gd name="connsiteY50" fmla="*/ 677209 h 3168646"/>
              <a:gd name="connsiteX51" fmla="*/ 2803080 w 3172463"/>
              <a:gd name="connsiteY51" fmla="*/ 705106 h 3168646"/>
              <a:gd name="connsiteX52" fmla="*/ 2814622 w 3172463"/>
              <a:gd name="connsiteY52" fmla="*/ 731079 h 3168646"/>
              <a:gd name="connsiteX53" fmla="*/ 2828090 w 3172463"/>
              <a:gd name="connsiteY53" fmla="*/ 755127 h 3168646"/>
              <a:gd name="connsiteX54" fmla="*/ 2845405 w 3172463"/>
              <a:gd name="connsiteY54" fmla="*/ 776290 h 3168646"/>
              <a:gd name="connsiteX55" fmla="*/ 2864644 w 3172463"/>
              <a:gd name="connsiteY55" fmla="*/ 798415 h 3168646"/>
              <a:gd name="connsiteX56" fmla="*/ 2886768 w 3172463"/>
              <a:gd name="connsiteY56" fmla="*/ 817653 h 3168646"/>
              <a:gd name="connsiteX57" fmla="*/ 2909855 w 3172463"/>
              <a:gd name="connsiteY57" fmla="*/ 835930 h 3168646"/>
              <a:gd name="connsiteX58" fmla="*/ 2934865 w 3172463"/>
              <a:gd name="connsiteY58" fmla="*/ 854207 h 3168646"/>
              <a:gd name="connsiteX59" fmla="*/ 2958913 w 3172463"/>
              <a:gd name="connsiteY59" fmla="*/ 872484 h 3168646"/>
              <a:gd name="connsiteX60" fmla="*/ 2982000 w 3172463"/>
              <a:gd name="connsiteY60" fmla="*/ 890761 h 3168646"/>
              <a:gd name="connsiteX61" fmla="*/ 3004124 w 3172463"/>
              <a:gd name="connsiteY61" fmla="*/ 910962 h 3168646"/>
              <a:gd name="connsiteX62" fmla="*/ 3023363 w 3172463"/>
              <a:gd name="connsiteY62" fmla="*/ 931163 h 3168646"/>
              <a:gd name="connsiteX63" fmla="*/ 3039716 w 3172463"/>
              <a:gd name="connsiteY63" fmla="*/ 954249 h 3168646"/>
              <a:gd name="connsiteX64" fmla="*/ 3052221 w 3172463"/>
              <a:gd name="connsiteY64" fmla="*/ 978298 h 3168646"/>
              <a:gd name="connsiteX65" fmla="*/ 3060879 w 3172463"/>
              <a:gd name="connsiteY65" fmla="*/ 1007156 h 3168646"/>
              <a:gd name="connsiteX66" fmla="*/ 3064726 w 3172463"/>
              <a:gd name="connsiteY66" fmla="*/ 1036977 h 3168646"/>
              <a:gd name="connsiteX67" fmla="*/ 3065689 w 3172463"/>
              <a:gd name="connsiteY67" fmla="*/ 1067759 h 3168646"/>
              <a:gd name="connsiteX68" fmla="*/ 3062802 w 3172463"/>
              <a:gd name="connsiteY68" fmla="*/ 1100465 h 3168646"/>
              <a:gd name="connsiteX69" fmla="*/ 3058954 w 3172463"/>
              <a:gd name="connsiteY69" fmla="*/ 1133171 h 3168646"/>
              <a:gd name="connsiteX70" fmla="*/ 3054145 w 3172463"/>
              <a:gd name="connsiteY70" fmla="*/ 1165877 h 3168646"/>
              <a:gd name="connsiteX71" fmla="*/ 3050297 w 3172463"/>
              <a:gd name="connsiteY71" fmla="*/ 1198583 h 3168646"/>
              <a:gd name="connsiteX72" fmla="*/ 3048374 w 3172463"/>
              <a:gd name="connsiteY72" fmla="*/ 1231290 h 3168646"/>
              <a:gd name="connsiteX73" fmla="*/ 3048374 w 3172463"/>
              <a:gd name="connsiteY73" fmla="*/ 1263034 h 3168646"/>
              <a:gd name="connsiteX74" fmla="*/ 3052221 w 3172463"/>
              <a:gd name="connsiteY74" fmla="*/ 1292853 h 3168646"/>
              <a:gd name="connsiteX75" fmla="*/ 3059916 w 3172463"/>
              <a:gd name="connsiteY75" fmla="*/ 1322674 h 3168646"/>
              <a:gd name="connsiteX76" fmla="*/ 3071460 w 3172463"/>
              <a:gd name="connsiteY76" fmla="*/ 1350571 h 3168646"/>
              <a:gd name="connsiteX77" fmla="*/ 3086851 w 3172463"/>
              <a:gd name="connsiteY77" fmla="*/ 1379429 h 3168646"/>
              <a:gd name="connsiteX78" fmla="*/ 3102242 w 3172463"/>
              <a:gd name="connsiteY78" fmla="*/ 1408288 h 3168646"/>
              <a:gd name="connsiteX79" fmla="*/ 3119557 w 3172463"/>
              <a:gd name="connsiteY79" fmla="*/ 1437145 h 3168646"/>
              <a:gd name="connsiteX80" fmla="*/ 3135909 w 3172463"/>
              <a:gd name="connsiteY80" fmla="*/ 1465043 h 3168646"/>
              <a:gd name="connsiteX81" fmla="*/ 3150339 w 3172463"/>
              <a:gd name="connsiteY81" fmla="*/ 1494862 h 3168646"/>
              <a:gd name="connsiteX82" fmla="*/ 3161881 w 3172463"/>
              <a:gd name="connsiteY82" fmla="*/ 1523721 h 3168646"/>
              <a:gd name="connsiteX83" fmla="*/ 3169577 w 3172463"/>
              <a:gd name="connsiteY83" fmla="*/ 1553541 h 3168646"/>
              <a:gd name="connsiteX84" fmla="*/ 3172463 w 3172463"/>
              <a:gd name="connsiteY84" fmla="*/ 1584323 h 3168646"/>
              <a:gd name="connsiteX85" fmla="*/ 3169577 w 3172463"/>
              <a:gd name="connsiteY85" fmla="*/ 1615105 h 3168646"/>
              <a:gd name="connsiteX86" fmla="*/ 3161881 w 3172463"/>
              <a:gd name="connsiteY86" fmla="*/ 1644925 h 3168646"/>
              <a:gd name="connsiteX87" fmla="*/ 3150339 w 3172463"/>
              <a:gd name="connsiteY87" fmla="*/ 1673784 h 3168646"/>
              <a:gd name="connsiteX88" fmla="*/ 3135909 w 3172463"/>
              <a:gd name="connsiteY88" fmla="*/ 1703604 h 3168646"/>
              <a:gd name="connsiteX89" fmla="*/ 3119557 w 3172463"/>
              <a:gd name="connsiteY89" fmla="*/ 1731501 h 3168646"/>
              <a:gd name="connsiteX90" fmla="*/ 3102242 w 3172463"/>
              <a:gd name="connsiteY90" fmla="*/ 1760360 h 3168646"/>
              <a:gd name="connsiteX91" fmla="*/ 3086851 w 3172463"/>
              <a:gd name="connsiteY91" fmla="*/ 1789218 h 3168646"/>
              <a:gd name="connsiteX92" fmla="*/ 3071460 w 3172463"/>
              <a:gd name="connsiteY92" fmla="*/ 1818075 h 3168646"/>
              <a:gd name="connsiteX93" fmla="*/ 3059916 w 3172463"/>
              <a:gd name="connsiteY93" fmla="*/ 1845972 h 3168646"/>
              <a:gd name="connsiteX94" fmla="*/ 3052221 w 3172463"/>
              <a:gd name="connsiteY94" fmla="*/ 1875793 h 3168646"/>
              <a:gd name="connsiteX95" fmla="*/ 3048374 w 3172463"/>
              <a:gd name="connsiteY95" fmla="*/ 1905613 h 3168646"/>
              <a:gd name="connsiteX96" fmla="*/ 3048374 w 3172463"/>
              <a:gd name="connsiteY96" fmla="*/ 1937358 h 3168646"/>
              <a:gd name="connsiteX97" fmla="*/ 3050297 w 3172463"/>
              <a:gd name="connsiteY97" fmla="*/ 1970063 h 3168646"/>
              <a:gd name="connsiteX98" fmla="*/ 3054145 w 3172463"/>
              <a:gd name="connsiteY98" fmla="*/ 2002769 h 3168646"/>
              <a:gd name="connsiteX99" fmla="*/ 3058954 w 3172463"/>
              <a:gd name="connsiteY99" fmla="*/ 2035476 h 3168646"/>
              <a:gd name="connsiteX100" fmla="*/ 3062802 w 3172463"/>
              <a:gd name="connsiteY100" fmla="*/ 2068181 h 3168646"/>
              <a:gd name="connsiteX101" fmla="*/ 3065689 w 3172463"/>
              <a:gd name="connsiteY101" fmla="*/ 2100887 h 3168646"/>
              <a:gd name="connsiteX102" fmla="*/ 3064726 w 3172463"/>
              <a:gd name="connsiteY102" fmla="*/ 2131670 h 3168646"/>
              <a:gd name="connsiteX103" fmla="*/ 3060879 w 3172463"/>
              <a:gd name="connsiteY103" fmla="*/ 2161491 h 3168646"/>
              <a:gd name="connsiteX104" fmla="*/ 3052221 w 3172463"/>
              <a:gd name="connsiteY104" fmla="*/ 2190349 h 3168646"/>
              <a:gd name="connsiteX105" fmla="*/ 3039716 w 3172463"/>
              <a:gd name="connsiteY105" fmla="*/ 2214397 h 3168646"/>
              <a:gd name="connsiteX106" fmla="*/ 3023363 w 3172463"/>
              <a:gd name="connsiteY106" fmla="*/ 2237484 h 3168646"/>
              <a:gd name="connsiteX107" fmla="*/ 3004124 w 3172463"/>
              <a:gd name="connsiteY107" fmla="*/ 2257685 h 3168646"/>
              <a:gd name="connsiteX108" fmla="*/ 2982000 w 3172463"/>
              <a:gd name="connsiteY108" fmla="*/ 2277885 h 3168646"/>
              <a:gd name="connsiteX109" fmla="*/ 2958913 w 3172463"/>
              <a:gd name="connsiteY109" fmla="*/ 2296163 h 3168646"/>
              <a:gd name="connsiteX110" fmla="*/ 2934865 w 3172463"/>
              <a:gd name="connsiteY110" fmla="*/ 2314439 h 3168646"/>
              <a:gd name="connsiteX111" fmla="*/ 2909855 w 3172463"/>
              <a:gd name="connsiteY111" fmla="*/ 2332716 h 3168646"/>
              <a:gd name="connsiteX112" fmla="*/ 2886768 w 3172463"/>
              <a:gd name="connsiteY112" fmla="*/ 2350993 h 3168646"/>
              <a:gd name="connsiteX113" fmla="*/ 2864644 w 3172463"/>
              <a:gd name="connsiteY113" fmla="*/ 2370232 h 3168646"/>
              <a:gd name="connsiteX114" fmla="*/ 2845405 w 3172463"/>
              <a:gd name="connsiteY114" fmla="*/ 2392356 h 3168646"/>
              <a:gd name="connsiteX115" fmla="*/ 2828090 w 3172463"/>
              <a:gd name="connsiteY115" fmla="*/ 2413519 h 3168646"/>
              <a:gd name="connsiteX116" fmla="*/ 2814622 w 3172463"/>
              <a:gd name="connsiteY116" fmla="*/ 2437568 h 3168646"/>
              <a:gd name="connsiteX117" fmla="*/ 2803080 w 3172463"/>
              <a:gd name="connsiteY117" fmla="*/ 2463540 h 3168646"/>
              <a:gd name="connsiteX118" fmla="*/ 2793460 w 3172463"/>
              <a:gd name="connsiteY118" fmla="*/ 2491437 h 3168646"/>
              <a:gd name="connsiteX119" fmla="*/ 2784803 w 3172463"/>
              <a:gd name="connsiteY119" fmla="*/ 2520296 h 3168646"/>
              <a:gd name="connsiteX120" fmla="*/ 2777107 w 3172463"/>
              <a:gd name="connsiteY120" fmla="*/ 2549154 h 3168646"/>
              <a:gd name="connsiteX121" fmla="*/ 2769411 w 3172463"/>
              <a:gd name="connsiteY121" fmla="*/ 2578974 h 3168646"/>
              <a:gd name="connsiteX122" fmla="*/ 2760754 w 3172463"/>
              <a:gd name="connsiteY122" fmla="*/ 2606871 h 3168646"/>
              <a:gd name="connsiteX123" fmla="*/ 2751135 w 3172463"/>
              <a:gd name="connsiteY123" fmla="*/ 2634767 h 3168646"/>
              <a:gd name="connsiteX124" fmla="*/ 2739592 w 3172463"/>
              <a:gd name="connsiteY124" fmla="*/ 2660739 h 3168646"/>
              <a:gd name="connsiteX125" fmla="*/ 2725162 w 3172463"/>
              <a:gd name="connsiteY125" fmla="*/ 2683827 h 3168646"/>
              <a:gd name="connsiteX126" fmla="*/ 2707849 w 3172463"/>
              <a:gd name="connsiteY126" fmla="*/ 2704989 h 3168646"/>
              <a:gd name="connsiteX127" fmla="*/ 2686686 w 3172463"/>
              <a:gd name="connsiteY127" fmla="*/ 2722304 h 3168646"/>
              <a:gd name="connsiteX128" fmla="*/ 2663599 w 3172463"/>
              <a:gd name="connsiteY128" fmla="*/ 2736733 h 3168646"/>
              <a:gd name="connsiteX129" fmla="*/ 2637626 w 3172463"/>
              <a:gd name="connsiteY129" fmla="*/ 2748276 h 3168646"/>
              <a:gd name="connsiteX130" fmla="*/ 2609730 w 3172463"/>
              <a:gd name="connsiteY130" fmla="*/ 2757896 h 3168646"/>
              <a:gd name="connsiteX131" fmla="*/ 2581835 w 3172463"/>
              <a:gd name="connsiteY131" fmla="*/ 2766553 h 3168646"/>
              <a:gd name="connsiteX132" fmla="*/ 2552014 w 3172463"/>
              <a:gd name="connsiteY132" fmla="*/ 2774249 h 3168646"/>
              <a:gd name="connsiteX133" fmla="*/ 2523156 w 3172463"/>
              <a:gd name="connsiteY133" fmla="*/ 2781945 h 3168646"/>
              <a:gd name="connsiteX134" fmla="*/ 2494298 w 3172463"/>
              <a:gd name="connsiteY134" fmla="*/ 2790602 h 3168646"/>
              <a:gd name="connsiteX135" fmla="*/ 2466403 w 3172463"/>
              <a:gd name="connsiteY135" fmla="*/ 2800222 h 3168646"/>
              <a:gd name="connsiteX136" fmla="*/ 2440430 w 3172463"/>
              <a:gd name="connsiteY136" fmla="*/ 2811765 h 3168646"/>
              <a:gd name="connsiteX137" fmla="*/ 2416382 w 3172463"/>
              <a:gd name="connsiteY137" fmla="*/ 2825232 h 3168646"/>
              <a:gd name="connsiteX138" fmla="*/ 2395219 w 3172463"/>
              <a:gd name="connsiteY138" fmla="*/ 2842547 h 3168646"/>
              <a:gd name="connsiteX139" fmla="*/ 2373095 w 3172463"/>
              <a:gd name="connsiteY139" fmla="*/ 2861786 h 3168646"/>
              <a:gd name="connsiteX140" fmla="*/ 2353856 w 3172463"/>
              <a:gd name="connsiteY140" fmla="*/ 2883911 h 3168646"/>
              <a:gd name="connsiteX141" fmla="*/ 2335579 w 3172463"/>
              <a:gd name="connsiteY141" fmla="*/ 2906997 h 3168646"/>
              <a:gd name="connsiteX142" fmla="*/ 2317302 w 3172463"/>
              <a:gd name="connsiteY142" fmla="*/ 2931046 h 3168646"/>
              <a:gd name="connsiteX143" fmla="*/ 2299026 w 3172463"/>
              <a:gd name="connsiteY143" fmla="*/ 2955095 h 3168646"/>
              <a:gd name="connsiteX144" fmla="*/ 2280749 w 3172463"/>
              <a:gd name="connsiteY144" fmla="*/ 2978181 h 3168646"/>
              <a:gd name="connsiteX145" fmla="*/ 2260548 w 3172463"/>
              <a:gd name="connsiteY145" fmla="*/ 3000306 h 3168646"/>
              <a:gd name="connsiteX146" fmla="*/ 2240347 w 3172463"/>
              <a:gd name="connsiteY146" fmla="*/ 3019544 h 3168646"/>
              <a:gd name="connsiteX147" fmla="*/ 2217262 w 3172463"/>
              <a:gd name="connsiteY147" fmla="*/ 3035898 h 3168646"/>
              <a:gd name="connsiteX148" fmla="*/ 2193213 w 3172463"/>
              <a:gd name="connsiteY148" fmla="*/ 3048403 h 3168646"/>
              <a:gd name="connsiteX149" fmla="*/ 2164354 w 3172463"/>
              <a:gd name="connsiteY149" fmla="*/ 3057061 h 3168646"/>
              <a:gd name="connsiteX150" fmla="*/ 2134534 w 3172463"/>
              <a:gd name="connsiteY150" fmla="*/ 3060909 h 3168646"/>
              <a:gd name="connsiteX151" fmla="*/ 2103753 w 3172463"/>
              <a:gd name="connsiteY151" fmla="*/ 3061870 h 3168646"/>
              <a:gd name="connsiteX152" fmla="*/ 2071047 w 3172463"/>
              <a:gd name="connsiteY152" fmla="*/ 3058984 h 3168646"/>
              <a:gd name="connsiteX153" fmla="*/ 2038341 w 3172463"/>
              <a:gd name="connsiteY153" fmla="*/ 3055137 h 3168646"/>
              <a:gd name="connsiteX154" fmla="*/ 2005635 w 3172463"/>
              <a:gd name="connsiteY154" fmla="*/ 3050327 h 3168646"/>
              <a:gd name="connsiteX155" fmla="*/ 1972930 w 3172463"/>
              <a:gd name="connsiteY155" fmla="*/ 3046480 h 3168646"/>
              <a:gd name="connsiteX156" fmla="*/ 1940223 w 3172463"/>
              <a:gd name="connsiteY156" fmla="*/ 3044555 h 3168646"/>
              <a:gd name="connsiteX157" fmla="*/ 1908479 w 3172463"/>
              <a:gd name="connsiteY157" fmla="*/ 3044555 h 3168646"/>
              <a:gd name="connsiteX158" fmla="*/ 1878660 w 3172463"/>
              <a:gd name="connsiteY158" fmla="*/ 3048403 h 3168646"/>
              <a:gd name="connsiteX159" fmla="*/ 1847878 w 3172463"/>
              <a:gd name="connsiteY159" fmla="*/ 3056099 h 3168646"/>
              <a:gd name="connsiteX160" fmla="*/ 1819981 w 3172463"/>
              <a:gd name="connsiteY160" fmla="*/ 3067642 h 3168646"/>
              <a:gd name="connsiteX161" fmla="*/ 1791124 w 3172463"/>
              <a:gd name="connsiteY161" fmla="*/ 3083033 h 3168646"/>
              <a:gd name="connsiteX162" fmla="*/ 1762267 w 3172463"/>
              <a:gd name="connsiteY162" fmla="*/ 3098425 h 3168646"/>
              <a:gd name="connsiteX163" fmla="*/ 1733408 w 3172463"/>
              <a:gd name="connsiteY163" fmla="*/ 3115739 h 3168646"/>
              <a:gd name="connsiteX164" fmla="*/ 1705511 w 3172463"/>
              <a:gd name="connsiteY164" fmla="*/ 3132093 h 3168646"/>
              <a:gd name="connsiteX165" fmla="*/ 1675692 w 3172463"/>
              <a:gd name="connsiteY165" fmla="*/ 3146521 h 3168646"/>
              <a:gd name="connsiteX166" fmla="*/ 1646833 w 3172463"/>
              <a:gd name="connsiteY166" fmla="*/ 3158065 h 3168646"/>
              <a:gd name="connsiteX167" fmla="*/ 1617013 w 3172463"/>
              <a:gd name="connsiteY167" fmla="*/ 3165761 h 3168646"/>
              <a:gd name="connsiteX168" fmla="*/ 1586232 w 3172463"/>
              <a:gd name="connsiteY168" fmla="*/ 3168646 h 3168646"/>
              <a:gd name="connsiteX169" fmla="*/ 1555450 w 3172463"/>
              <a:gd name="connsiteY169" fmla="*/ 3165761 h 3168646"/>
              <a:gd name="connsiteX170" fmla="*/ 1525630 w 3172463"/>
              <a:gd name="connsiteY170" fmla="*/ 3158065 h 3168646"/>
              <a:gd name="connsiteX171" fmla="*/ 1496773 w 3172463"/>
              <a:gd name="connsiteY171" fmla="*/ 3146521 h 3168646"/>
              <a:gd name="connsiteX172" fmla="*/ 1466952 w 3172463"/>
              <a:gd name="connsiteY172" fmla="*/ 3132093 h 3168646"/>
              <a:gd name="connsiteX173" fmla="*/ 1439055 w 3172463"/>
              <a:gd name="connsiteY173" fmla="*/ 3115739 h 3168646"/>
              <a:gd name="connsiteX174" fmla="*/ 1410198 w 3172463"/>
              <a:gd name="connsiteY174" fmla="*/ 3098425 h 3168646"/>
              <a:gd name="connsiteX175" fmla="*/ 1381339 w 3172463"/>
              <a:gd name="connsiteY175" fmla="*/ 3083033 h 3168646"/>
              <a:gd name="connsiteX176" fmla="*/ 1352482 w 3172463"/>
              <a:gd name="connsiteY176" fmla="*/ 3067642 h 3168646"/>
              <a:gd name="connsiteX177" fmla="*/ 1323624 w 3172463"/>
              <a:gd name="connsiteY177" fmla="*/ 3056099 h 3168646"/>
              <a:gd name="connsiteX178" fmla="*/ 1293804 w 3172463"/>
              <a:gd name="connsiteY178" fmla="*/ 3048403 h 3168646"/>
              <a:gd name="connsiteX179" fmla="*/ 1263984 w 3172463"/>
              <a:gd name="connsiteY179" fmla="*/ 3044555 h 3168646"/>
              <a:gd name="connsiteX180" fmla="*/ 1232239 w 3172463"/>
              <a:gd name="connsiteY180" fmla="*/ 3044555 h 3168646"/>
              <a:gd name="connsiteX181" fmla="*/ 1199534 w 3172463"/>
              <a:gd name="connsiteY181" fmla="*/ 3046480 h 3168646"/>
              <a:gd name="connsiteX182" fmla="*/ 1166828 w 3172463"/>
              <a:gd name="connsiteY182" fmla="*/ 3050327 h 3168646"/>
              <a:gd name="connsiteX183" fmla="*/ 1134122 w 3172463"/>
              <a:gd name="connsiteY183" fmla="*/ 3055137 h 3168646"/>
              <a:gd name="connsiteX184" fmla="*/ 1101416 w 3172463"/>
              <a:gd name="connsiteY184" fmla="*/ 3058984 h 3168646"/>
              <a:gd name="connsiteX185" fmla="*/ 1068710 w 3172463"/>
              <a:gd name="connsiteY185" fmla="*/ 3061870 h 3168646"/>
              <a:gd name="connsiteX186" fmla="*/ 1037929 w 3172463"/>
              <a:gd name="connsiteY186" fmla="*/ 3060909 h 3168646"/>
              <a:gd name="connsiteX187" fmla="*/ 1008109 w 3172463"/>
              <a:gd name="connsiteY187" fmla="*/ 3057061 h 3168646"/>
              <a:gd name="connsiteX188" fmla="*/ 979250 w 3172463"/>
              <a:gd name="connsiteY188" fmla="*/ 3048403 h 3168646"/>
              <a:gd name="connsiteX189" fmla="*/ 955203 w 3172463"/>
              <a:gd name="connsiteY189" fmla="*/ 3035898 h 3168646"/>
              <a:gd name="connsiteX190" fmla="*/ 932115 w 3172463"/>
              <a:gd name="connsiteY190" fmla="*/ 3019544 h 3168646"/>
              <a:gd name="connsiteX191" fmla="*/ 911915 w 3172463"/>
              <a:gd name="connsiteY191" fmla="*/ 3000306 h 3168646"/>
              <a:gd name="connsiteX192" fmla="*/ 891714 w 3172463"/>
              <a:gd name="connsiteY192" fmla="*/ 2978181 h 3168646"/>
              <a:gd name="connsiteX193" fmla="*/ 873437 w 3172463"/>
              <a:gd name="connsiteY193" fmla="*/ 2955095 h 3168646"/>
              <a:gd name="connsiteX194" fmla="*/ 855161 w 3172463"/>
              <a:gd name="connsiteY194" fmla="*/ 2931046 h 3168646"/>
              <a:gd name="connsiteX195" fmla="*/ 836884 w 3172463"/>
              <a:gd name="connsiteY195" fmla="*/ 2906997 h 3168646"/>
              <a:gd name="connsiteX196" fmla="*/ 818608 w 3172463"/>
              <a:gd name="connsiteY196" fmla="*/ 2883911 h 3168646"/>
              <a:gd name="connsiteX197" fmla="*/ 799368 w 3172463"/>
              <a:gd name="connsiteY197" fmla="*/ 2861786 h 3168646"/>
              <a:gd name="connsiteX198" fmla="*/ 777244 w 3172463"/>
              <a:gd name="connsiteY198" fmla="*/ 2842547 h 3168646"/>
              <a:gd name="connsiteX199" fmla="*/ 756081 w 3172463"/>
              <a:gd name="connsiteY199" fmla="*/ 2825232 h 3168646"/>
              <a:gd name="connsiteX200" fmla="*/ 732033 w 3172463"/>
              <a:gd name="connsiteY200" fmla="*/ 2811765 h 3168646"/>
              <a:gd name="connsiteX201" fmla="*/ 706061 w 3172463"/>
              <a:gd name="connsiteY201" fmla="*/ 2800222 h 3168646"/>
              <a:gd name="connsiteX202" fmla="*/ 678165 w 3172463"/>
              <a:gd name="connsiteY202" fmla="*/ 2790602 h 3168646"/>
              <a:gd name="connsiteX203" fmla="*/ 649306 w 3172463"/>
              <a:gd name="connsiteY203" fmla="*/ 2781945 h 3168646"/>
              <a:gd name="connsiteX204" fmla="*/ 620449 w 3172463"/>
              <a:gd name="connsiteY204" fmla="*/ 2774249 h 3168646"/>
              <a:gd name="connsiteX205" fmla="*/ 590629 w 3172463"/>
              <a:gd name="connsiteY205" fmla="*/ 2766553 h 3168646"/>
              <a:gd name="connsiteX206" fmla="*/ 562733 w 3172463"/>
              <a:gd name="connsiteY206" fmla="*/ 2757896 h 3168646"/>
              <a:gd name="connsiteX207" fmla="*/ 534836 w 3172463"/>
              <a:gd name="connsiteY207" fmla="*/ 2748276 h 3168646"/>
              <a:gd name="connsiteX208" fmla="*/ 508865 w 3172463"/>
              <a:gd name="connsiteY208" fmla="*/ 2736733 h 3168646"/>
              <a:gd name="connsiteX209" fmla="*/ 485777 w 3172463"/>
              <a:gd name="connsiteY209" fmla="*/ 2722304 h 3168646"/>
              <a:gd name="connsiteX210" fmla="*/ 464615 w 3172463"/>
              <a:gd name="connsiteY210" fmla="*/ 2704989 h 3168646"/>
              <a:gd name="connsiteX211" fmla="*/ 447301 w 3172463"/>
              <a:gd name="connsiteY211" fmla="*/ 2683827 h 3168646"/>
              <a:gd name="connsiteX212" fmla="*/ 432872 w 3172463"/>
              <a:gd name="connsiteY212" fmla="*/ 2660739 h 3168646"/>
              <a:gd name="connsiteX213" fmla="*/ 421328 w 3172463"/>
              <a:gd name="connsiteY213" fmla="*/ 2634767 h 3168646"/>
              <a:gd name="connsiteX214" fmla="*/ 411709 w 3172463"/>
              <a:gd name="connsiteY214" fmla="*/ 2606871 h 3168646"/>
              <a:gd name="connsiteX215" fmla="*/ 403052 w 3172463"/>
              <a:gd name="connsiteY215" fmla="*/ 2578974 h 3168646"/>
              <a:gd name="connsiteX216" fmla="*/ 395356 w 3172463"/>
              <a:gd name="connsiteY216" fmla="*/ 2549154 h 3168646"/>
              <a:gd name="connsiteX217" fmla="*/ 387660 w 3172463"/>
              <a:gd name="connsiteY217" fmla="*/ 2520296 h 3168646"/>
              <a:gd name="connsiteX218" fmla="*/ 379003 w 3172463"/>
              <a:gd name="connsiteY218" fmla="*/ 2491437 h 3168646"/>
              <a:gd name="connsiteX219" fmla="*/ 369384 w 3172463"/>
              <a:gd name="connsiteY219" fmla="*/ 2463540 h 3168646"/>
              <a:gd name="connsiteX220" fmla="*/ 357840 w 3172463"/>
              <a:gd name="connsiteY220" fmla="*/ 2437568 h 3168646"/>
              <a:gd name="connsiteX221" fmla="*/ 344373 w 3172463"/>
              <a:gd name="connsiteY221" fmla="*/ 2413519 h 3168646"/>
              <a:gd name="connsiteX222" fmla="*/ 327059 w 3172463"/>
              <a:gd name="connsiteY222" fmla="*/ 2392356 h 3168646"/>
              <a:gd name="connsiteX223" fmla="*/ 307820 w 3172463"/>
              <a:gd name="connsiteY223" fmla="*/ 2370232 h 3168646"/>
              <a:gd name="connsiteX224" fmla="*/ 285695 w 3172463"/>
              <a:gd name="connsiteY224" fmla="*/ 2350993 h 3168646"/>
              <a:gd name="connsiteX225" fmla="*/ 261646 w 3172463"/>
              <a:gd name="connsiteY225" fmla="*/ 2332716 h 3168646"/>
              <a:gd name="connsiteX226" fmla="*/ 237598 w 3172463"/>
              <a:gd name="connsiteY226" fmla="*/ 2314439 h 3168646"/>
              <a:gd name="connsiteX227" fmla="*/ 213550 w 3172463"/>
              <a:gd name="connsiteY227" fmla="*/ 2296163 h 3168646"/>
              <a:gd name="connsiteX228" fmla="*/ 190463 w 3172463"/>
              <a:gd name="connsiteY228" fmla="*/ 2277885 h 3168646"/>
              <a:gd name="connsiteX229" fmla="*/ 168339 w 3172463"/>
              <a:gd name="connsiteY229" fmla="*/ 2257685 h 3168646"/>
              <a:gd name="connsiteX230" fmla="*/ 149100 w 3172463"/>
              <a:gd name="connsiteY230" fmla="*/ 2237484 h 3168646"/>
              <a:gd name="connsiteX231" fmla="*/ 132748 w 3172463"/>
              <a:gd name="connsiteY231" fmla="*/ 2214397 h 3168646"/>
              <a:gd name="connsiteX232" fmla="*/ 120243 w 3172463"/>
              <a:gd name="connsiteY232" fmla="*/ 2190349 h 3168646"/>
              <a:gd name="connsiteX233" fmla="*/ 111585 w 3172463"/>
              <a:gd name="connsiteY233" fmla="*/ 2161491 h 3168646"/>
              <a:gd name="connsiteX234" fmla="*/ 107737 w 3172463"/>
              <a:gd name="connsiteY234" fmla="*/ 2131670 h 3168646"/>
              <a:gd name="connsiteX235" fmla="*/ 106775 w 3172463"/>
              <a:gd name="connsiteY235" fmla="*/ 2100887 h 3168646"/>
              <a:gd name="connsiteX236" fmla="*/ 109661 w 3172463"/>
              <a:gd name="connsiteY236" fmla="*/ 2068181 h 3168646"/>
              <a:gd name="connsiteX237" fmla="*/ 113509 w 3172463"/>
              <a:gd name="connsiteY237" fmla="*/ 2035476 h 3168646"/>
              <a:gd name="connsiteX238" fmla="*/ 118318 w 3172463"/>
              <a:gd name="connsiteY238" fmla="*/ 2002769 h 3168646"/>
              <a:gd name="connsiteX239" fmla="*/ 122166 w 3172463"/>
              <a:gd name="connsiteY239" fmla="*/ 1970063 h 3168646"/>
              <a:gd name="connsiteX240" fmla="*/ 124091 w 3172463"/>
              <a:gd name="connsiteY240" fmla="*/ 1937358 h 3168646"/>
              <a:gd name="connsiteX241" fmla="*/ 124091 w 3172463"/>
              <a:gd name="connsiteY241" fmla="*/ 1905613 h 3168646"/>
              <a:gd name="connsiteX242" fmla="*/ 120243 w 3172463"/>
              <a:gd name="connsiteY242" fmla="*/ 1875793 h 3168646"/>
              <a:gd name="connsiteX243" fmla="*/ 112547 w 3172463"/>
              <a:gd name="connsiteY243" fmla="*/ 1845972 h 3168646"/>
              <a:gd name="connsiteX244" fmla="*/ 101003 w 3172463"/>
              <a:gd name="connsiteY244" fmla="*/ 1818075 h 3168646"/>
              <a:gd name="connsiteX245" fmla="*/ 86575 w 3172463"/>
              <a:gd name="connsiteY245" fmla="*/ 1789218 h 3168646"/>
              <a:gd name="connsiteX246" fmla="*/ 70221 w 3172463"/>
              <a:gd name="connsiteY246" fmla="*/ 1760360 h 3168646"/>
              <a:gd name="connsiteX247" fmla="*/ 52908 w 3172463"/>
              <a:gd name="connsiteY247" fmla="*/ 1731501 h 3168646"/>
              <a:gd name="connsiteX248" fmla="*/ 36554 w 3172463"/>
              <a:gd name="connsiteY248" fmla="*/ 1703604 h 3168646"/>
              <a:gd name="connsiteX249" fmla="*/ 22125 w 3172463"/>
              <a:gd name="connsiteY249" fmla="*/ 1673784 h 3168646"/>
              <a:gd name="connsiteX250" fmla="*/ 10582 w 3172463"/>
              <a:gd name="connsiteY250" fmla="*/ 1644925 h 3168646"/>
              <a:gd name="connsiteX251" fmla="*/ 2886 w 3172463"/>
              <a:gd name="connsiteY251" fmla="*/ 1615105 h 3168646"/>
              <a:gd name="connsiteX252" fmla="*/ 0 w 3172463"/>
              <a:gd name="connsiteY252" fmla="*/ 1584323 h 3168646"/>
              <a:gd name="connsiteX253" fmla="*/ 2886 w 3172463"/>
              <a:gd name="connsiteY253" fmla="*/ 1553541 h 3168646"/>
              <a:gd name="connsiteX254" fmla="*/ 10582 w 3172463"/>
              <a:gd name="connsiteY254" fmla="*/ 1523721 h 3168646"/>
              <a:gd name="connsiteX255" fmla="*/ 22125 w 3172463"/>
              <a:gd name="connsiteY255" fmla="*/ 1494862 h 3168646"/>
              <a:gd name="connsiteX256" fmla="*/ 36554 w 3172463"/>
              <a:gd name="connsiteY256" fmla="*/ 1465043 h 3168646"/>
              <a:gd name="connsiteX257" fmla="*/ 52908 w 3172463"/>
              <a:gd name="connsiteY257" fmla="*/ 1437145 h 3168646"/>
              <a:gd name="connsiteX258" fmla="*/ 70221 w 3172463"/>
              <a:gd name="connsiteY258" fmla="*/ 1408288 h 3168646"/>
              <a:gd name="connsiteX259" fmla="*/ 86575 w 3172463"/>
              <a:gd name="connsiteY259" fmla="*/ 1379429 h 3168646"/>
              <a:gd name="connsiteX260" fmla="*/ 101003 w 3172463"/>
              <a:gd name="connsiteY260" fmla="*/ 1350571 h 3168646"/>
              <a:gd name="connsiteX261" fmla="*/ 112547 w 3172463"/>
              <a:gd name="connsiteY261" fmla="*/ 1322674 h 3168646"/>
              <a:gd name="connsiteX262" fmla="*/ 120243 w 3172463"/>
              <a:gd name="connsiteY262" fmla="*/ 1292853 h 3168646"/>
              <a:gd name="connsiteX263" fmla="*/ 124091 w 3172463"/>
              <a:gd name="connsiteY263" fmla="*/ 1263034 h 3168646"/>
              <a:gd name="connsiteX264" fmla="*/ 124091 w 3172463"/>
              <a:gd name="connsiteY264" fmla="*/ 1231290 h 3168646"/>
              <a:gd name="connsiteX265" fmla="*/ 122166 w 3172463"/>
              <a:gd name="connsiteY265" fmla="*/ 1198583 h 3168646"/>
              <a:gd name="connsiteX266" fmla="*/ 118318 w 3172463"/>
              <a:gd name="connsiteY266" fmla="*/ 1165877 h 3168646"/>
              <a:gd name="connsiteX267" fmla="*/ 113509 w 3172463"/>
              <a:gd name="connsiteY267" fmla="*/ 1133171 h 3168646"/>
              <a:gd name="connsiteX268" fmla="*/ 109661 w 3172463"/>
              <a:gd name="connsiteY268" fmla="*/ 1100465 h 3168646"/>
              <a:gd name="connsiteX269" fmla="*/ 106775 w 3172463"/>
              <a:gd name="connsiteY269" fmla="*/ 1067759 h 3168646"/>
              <a:gd name="connsiteX270" fmla="*/ 107737 w 3172463"/>
              <a:gd name="connsiteY270" fmla="*/ 1036977 h 3168646"/>
              <a:gd name="connsiteX271" fmla="*/ 111585 w 3172463"/>
              <a:gd name="connsiteY271" fmla="*/ 1007156 h 3168646"/>
              <a:gd name="connsiteX272" fmla="*/ 120243 w 3172463"/>
              <a:gd name="connsiteY272" fmla="*/ 978298 h 3168646"/>
              <a:gd name="connsiteX273" fmla="*/ 132748 w 3172463"/>
              <a:gd name="connsiteY273" fmla="*/ 954249 h 3168646"/>
              <a:gd name="connsiteX274" fmla="*/ 149100 w 3172463"/>
              <a:gd name="connsiteY274" fmla="*/ 931163 h 3168646"/>
              <a:gd name="connsiteX275" fmla="*/ 168339 w 3172463"/>
              <a:gd name="connsiteY275" fmla="*/ 910962 h 3168646"/>
              <a:gd name="connsiteX276" fmla="*/ 190463 w 3172463"/>
              <a:gd name="connsiteY276" fmla="*/ 890761 h 3168646"/>
              <a:gd name="connsiteX277" fmla="*/ 213550 w 3172463"/>
              <a:gd name="connsiteY277" fmla="*/ 872484 h 3168646"/>
              <a:gd name="connsiteX278" fmla="*/ 237598 w 3172463"/>
              <a:gd name="connsiteY278" fmla="*/ 854207 h 3168646"/>
              <a:gd name="connsiteX279" fmla="*/ 261646 w 3172463"/>
              <a:gd name="connsiteY279" fmla="*/ 835930 h 3168646"/>
              <a:gd name="connsiteX280" fmla="*/ 285695 w 3172463"/>
              <a:gd name="connsiteY280" fmla="*/ 817653 h 3168646"/>
              <a:gd name="connsiteX281" fmla="*/ 307820 w 3172463"/>
              <a:gd name="connsiteY281" fmla="*/ 798415 h 3168646"/>
              <a:gd name="connsiteX282" fmla="*/ 327059 w 3172463"/>
              <a:gd name="connsiteY282" fmla="*/ 776290 h 3168646"/>
              <a:gd name="connsiteX283" fmla="*/ 344373 w 3172463"/>
              <a:gd name="connsiteY283" fmla="*/ 755127 h 3168646"/>
              <a:gd name="connsiteX284" fmla="*/ 357840 w 3172463"/>
              <a:gd name="connsiteY284" fmla="*/ 731079 h 3168646"/>
              <a:gd name="connsiteX285" fmla="*/ 369384 w 3172463"/>
              <a:gd name="connsiteY285" fmla="*/ 705106 h 3168646"/>
              <a:gd name="connsiteX286" fmla="*/ 379003 w 3172463"/>
              <a:gd name="connsiteY286" fmla="*/ 677209 h 3168646"/>
              <a:gd name="connsiteX287" fmla="*/ 387660 w 3172463"/>
              <a:gd name="connsiteY287" fmla="*/ 648350 h 3168646"/>
              <a:gd name="connsiteX288" fmla="*/ 395356 w 3172463"/>
              <a:gd name="connsiteY288" fmla="*/ 619492 h 3168646"/>
              <a:gd name="connsiteX289" fmla="*/ 403052 w 3172463"/>
              <a:gd name="connsiteY289" fmla="*/ 589672 h 3168646"/>
              <a:gd name="connsiteX290" fmla="*/ 411709 w 3172463"/>
              <a:gd name="connsiteY290" fmla="*/ 561776 h 3168646"/>
              <a:gd name="connsiteX291" fmla="*/ 421328 w 3172463"/>
              <a:gd name="connsiteY291" fmla="*/ 533879 h 3168646"/>
              <a:gd name="connsiteX292" fmla="*/ 432872 w 3172463"/>
              <a:gd name="connsiteY292" fmla="*/ 507907 h 3168646"/>
              <a:gd name="connsiteX293" fmla="*/ 447301 w 3172463"/>
              <a:gd name="connsiteY293" fmla="*/ 484821 h 3168646"/>
              <a:gd name="connsiteX294" fmla="*/ 464615 w 3172463"/>
              <a:gd name="connsiteY294" fmla="*/ 463658 h 3168646"/>
              <a:gd name="connsiteX295" fmla="*/ 485777 w 3172463"/>
              <a:gd name="connsiteY295" fmla="*/ 446343 h 3168646"/>
              <a:gd name="connsiteX296" fmla="*/ 508865 w 3172463"/>
              <a:gd name="connsiteY296" fmla="*/ 431914 h 3168646"/>
              <a:gd name="connsiteX297" fmla="*/ 534836 w 3172463"/>
              <a:gd name="connsiteY297" fmla="*/ 420370 h 3168646"/>
              <a:gd name="connsiteX298" fmla="*/ 562733 w 3172463"/>
              <a:gd name="connsiteY298" fmla="*/ 410751 h 3168646"/>
              <a:gd name="connsiteX299" fmla="*/ 590629 w 3172463"/>
              <a:gd name="connsiteY299" fmla="*/ 402093 h 3168646"/>
              <a:gd name="connsiteX300" fmla="*/ 620449 w 3172463"/>
              <a:gd name="connsiteY300" fmla="*/ 394397 h 3168646"/>
              <a:gd name="connsiteX301" fmla="*/ 649306 w 3172463"/>
              <a:gd name="connsiteY301" fmla="*/ 386701 h 3168646"/>
              <a:gd name="connsiteX302" fmla="*/ 678165 w 3172463"/>
              <a:gd name="connsiteY302" fmla="*/ 378044 h 3168646"/>
              <a:gd name="connsiteX303" fmla="*/ 706061 w 3172463"/>
              <a:gd name="connsiteY303" fmla="*/ 368425 h 3168646"/>
              <a:gd name="connsiteX304" fmla="*/ 732033 w 3172463"/>
              <a:gd name="connsiteY304" fmla="*/ 356881 h 3168646"/>
              <a:gd name="connsiteX305" fmla="*/ 756081 w 3172463"/>
              <a:gd name="connsiteY305" fmla="*/ 343415 h 3168646"/>
              <a:gd name="connsiteX306" fmla="*/ 777244 w 3172463"/>
              <a:gd name="connsiteY306" fmla="*/ 326100 h 3168646"/>
              <a:gd name="connsiteX307" fmla="*/ 799368 w 3172463"/>
              <a:gd name="connsiteY307" fmla="*/ 306860 h 3168646"/>
              <a:gd name="connsiteX308" fmla="*/ 818608 w 3172463"/>
              <a:gd name="connsiteY308" fmla="*/ 284735 h 3168646"/>
              <a:gd name="connsiteX309" fmla="*/ 836884 w 3172463"/>
              <a:gd name="connsiteY309" fmla="*/ 261649 h 3168646"/>
              <a:gd name="connsiteX310" fmla="*/ 855161 w 3172463"/>
              <a:gd name="connsiteY310" fmla="*/ 237601 h 3168646"/>
              <a:gd name="connsiteX311" fmla="*/ 873437 w 3172463"/>
              <a:gd name="connsiteY311" fmla="*/ 213551 h 3168646"/>
              <a:gd name="connsiteX312" fmla="*/ 891714 w 3172463"/>
              <a:gd name="connsiteY312" fmla="*/ 190465 h 3168646"/>
              <a:gd name="connsiteX313" fmla="*/ 911915 w 3172463"/>
              <a:gd name="connsiteY313" fmla="*/ 168340 h 3168646"/>
              <a:gd name="connsiteX314" fmla="*/ 932115 w 3172463"/>
              <a:gd name="connsiteY314" fmla="*/ 149102 h 3168646"/>
              <a:gd name="connsiteX315" fmla="*/ 955203 w 3172463"/>
              <a:gd name="connsiteY315" fmla="*/ 132748 h 3168646"/>
              <a:gd name="connsiteX316" fmla="*/ 979250 w 3172463"/>
              <a:gd name="connsiteY316" fmla="*/ 120243 h 3168646"/>
              <a:gd name="connsiteX317" fmla="*/ 1008109 w 3172463"/>
              <a:gd name="connsiteY317" fmla="*/ 111585 h 3168646"/>
              <a:gd name="connsiteX318" fmla="*/ 1037929 w 3172463"/>
              <a:gd name="connsiteY318" fmla="*/ 107738 h 3168646"/>
              <a:gd name="connsiteX319" fmla="*/ 1068710 w 3172463"/>
              <a:gd name="connsiteY319" fmla="*/ 106776 h 3168646"/>
              <a:gd name="connsiteX320" fmla="*/ 1101416 w 3172463"/>
              <a:gd name="connsiteY320" fmla="*/ 109662 h 3168646"/>
              <a:gd name="connsiteX321" fmla="*/ 1134122 w 3172463"/>
              <a:gd name="connsiteY321" fmla="*/ 113510 h 3168646"/>
              <a:gd name="connsiteX322" fmla="*/ 1166828 w 3172463"/>
              <a:gd name="connsiteY322" fmla="*/ 118320 h 3168646"/>
              <a:gd name="connsiteX323" fmla="*/ 1199534 w 3172463"/>
              <a:gd name="connsiteY323" fmla="*/ 122167 h 3168646"/>
              <a:gd name="connsiteX324" fmla="*/ 1232239 w 3172463"/>
              <a:gd name="connsiteY324" fmla="*/ 124091 h 3168646"/>
              <a:gd name="connsiteX325" fmla="*/ 1263984 w 3172463"/>
              <a:gd name="connsiteY325" fmla="*/ 124091 h 3168646"/>
              <a:gd name="connsiteX326" fmla="*/ 1293804 w 3172463"/>
              <a:gd name="connsiteY326" fmla="*/ 120243 h 3168646"/>
              <a:gd name="connsiteX327" fmla="*/ 1323624 w 3172463"/>
              <a:gd name="connsiteY327" fmla="*/ 112547 h 3168646"/>
              <a:gd name="connsiteX328" fmla="*/ 1352482 w 3172463"/>
              <a:gd name="connsiteY328" fmla="*/ 101004 h 3168646"/>
              <a:gd name="connsiteX329" fmla="*/ 1381339 w 3172463"/>
              <a:gd name="connsiteY329" fmla="*/ 85613 h 3168646"/>
              <a:gd name="connsiteX330" fmla="*/ 1410198 w 3172463"/>
              <a:gd name="connsiteY330" fmla="*/ 70222 h 3168646"/>
              <a:gd name="connsiteX331" fmla="*/ 1439055 w 3172463"/>
              <a:gd name="connsiteY331" fmla="*/ 52907 h 3168646"/>
              <a:gd name="connsiteX332" fmla="*/ 1466952 w 3172463"/>
              <a:gd name="connsiteY332" fmla="*/ 36554 h 3168646"/>
              <a:gd name="connsiteX333" fmla="*/ 1496773 w 3172463"/>
              <a:gd name="connsiteY333" fmla="*/ 22125 h 3168646"/>
              <a:gd name="connsiteX334" fmla="*/ 1525630 w 3172463"/>
              <a:gd name="connsiteY334" fmla="*/ 10581 h 3168646"/>
              <a:gd name="connsiteX335" fmla="*/ 1555450 w 3172463"/>
              <a:gd name="connsiteY335" fmla="*/ 2885 h 3168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3172463" h="3168646">
                <a:moveTo>
                  <a:pt x="1586232" y="0"/>
                </a:moveTo>
                <a:lnTo>
                  <a:pt x="1617013" y="2885"/>
                </a:lnTo>
                <a:lnTo>
                  <a:pt x="1646833" y="10581"/>
                </a:lnTo>
                <a:lnTo>
                  <a:pt x="1675692" y="22125"/>
                </a:lnTo>
                <a:lnTo>
                  <a:pt x="1705511" y="36554"/>
                </a:lnTo>
                <a:lnTo>
                  <a:pt x="1733408" y="52907"/>
                </a:lnTo>
                <a:lnTo>
                  <a:pt x="1762267" y="70222"/>
                </a:lnTo>
                <a:lnTo>
                  <a:pt x="1791124" y="85613"/>
                </a:lnTo>
                <a:lnTo>
                  <a:pt x="1819981" y="101004"/>
                </a:lnTo>
                <a:lnTo>
                  <a:pt x="1847878" y="112547"/>
                </a:lnTo>
                <a:lnTo>
                  <a:pt x="1878660" y="120243"/>
                </a:lnTo>
                <a:lnTo>
                  <a:pt x="1908479" y="124091"/>
                </a:lnTo>
                <a:lnTo>
                  <a:pt x="1940223" y="124091"/>
                </a:lnTo>
                <a:lnTo>
                  <a:pt x="1972930" y="122167"/>
                </a:lnTo>
                <a:lnTo>
                  <a:pt x="2005635" y="118320"/>
                </a:lnTo>
                <a:lnTo>
                  <a:pt x="2038341" y="113510"/>
                </a:lnTo>
                <a:lnTo>
                  <a:pt x="2071047" y="109662"/>
                </a:lnTo>
                <a:lnTo>
                  <a:pt x="2103753" y="106776"/>
                </a:lnTo>
                <a:lnTo>
                  <a:pt x="2134534" y="107738"/>
                </a:lnTo>
                <a:lnTo>
                  <a:pt x="2164354" y="111585"/>
                </a:lnTo>
                <a:lnTo>
                  <a:pt x="2193213" y="120243"/>
                </a:lnTo>
                <a:lnTo>
                  <a:pt x="2217262" y="132748"/>
                </a:lnTo>
                <a:lnTo>
                  <a:pt x="2240347" y="149102"/>
                </a:lnTo>
                <a:lnTo>
                  <a:pt x="2260548" y="168340"/>
                </a:lnTo>
                <a:lnTo>
                  <a:pt x="2280749" y="190465"/>
                </a:lnTo>
                <a:lnTo>
                  <a:pt x="2299026" y="213551"/>
                </a:lnTo>
                <a:lnTo>
                  <a:pt x="2317302" y="237601"/>
                </a:lnTo>
                <a:lnTo>
                  <a:pt x="2335579" y="261649"/>
                </a:lnTo>
                <a:lnTo>
                  <a:pt x="2353856" y="284735"/>
                </a:lnTo>
                <a:lnTo>
                  <a:pt x="2373095" y="306860"/>
                </a:lnTo>
                <a:lnTo>
                  <a:pt x="2395219" y="326100"/>
                </a:lnTo>
                <a:lnTo>
                  <a:pt x="2416382" y="343415"/>
                </a:lnTo>
                <a:lnTo>
                  <a:pt x="2440430" y="356881"/>
                </a:lnTo>
                <a:lnTo>
                  <a:pt x="2466403" y="368425"/>
                </a:lnTo>
                <a:lnTo>
                  <a:pt x="2494298" y="378044"/>
                </a:lnTo>
                <a:lnTo>
                  <a:pt x="2523156" y="386701"/>
                </a:lnTo>
                <a:lnTo>
                  <a:pt x="2552014" y="394397"/>
                </a:lnTo>
                <a:lnTo>
                  <a:pt x="2581835" y="402093"/>
                </a:lnTo>
                <a:lnTo>
                  <a:pt x="2609730" y="410751"/>
                </a:lnTo>
                <a:lnTo>
                  <a:pt x="2637626" y="420370"/>
                </a:lnTo>
                <a:lnTo>
                  <a:pt x="2663599" y="431914"/>
                </a:lnTo>
                <a:lnTo>
                  <a:pt x="2686686" y="446343"/>
                </a:lnTo>
                <a:lnTo>
                  <a:pt x="2707849" y="463658"/>
                </a:lnTo>
                <a:lnTo>
                  <a:pt x="2725162" y="484821"/>
                </a:lnTo>
                <a:lnTo>
                  <a:pt x="2739592" y="507907"/>
                </a:lnTo>
                <a:lnTo>
                  <a:pt x="2751135" y="533879"/>
                </a:lnTo>
                <a:lnTo>
                  <a:pt x="2760754" y="561776"/>
                </a:lnTo>
                <a:lnTo>
                  <a:pt x="2769411" y="589672"/>
                </a:lnTo>
                <a:lnTo>
                  <a:pt x="2777107" y="619492"/>
                </a:lnTo>
                <a:lnTo>
                  <a:pt x="2784803" y="648350"/>
                </a:lnTo>
                <a:lnTo>
                  <a:pt x="2793460" y="677209"/>
                </a:lnTo>
                <a:lnTo>
                  <a:pt x="2803080" y="705106"/>
                </a:lnTo>
                <a:lnTo>
                  <a:pt x="2814622" y="731079"/>
                </a:lnTo>
                <a:lnTo>
                  <a:pt x="2828090" y="755127"/>
                </a:lnTo>
                <a:lnTo>
                  <a:pt x="2845405" y="776290"/>
                </a:lnTo>
                <a:lnTo>
                  <a:pt x="2864644" y="798415"/>
                </a:lnTo>
                <a:lnTo>
                  <a:pt x="2886768" y="817653"/>
                </a:lnTo>
                <a:lnTo>
                  <a:pt x="2909855" y="835930"/>
                </a:lnTo>
                <a:lnTo>
                  <a:pt x="2934865" y="854207"/>
                </a:lnTo>
                <a:lnTo>
                  <a:pt x="2958913" y="872484"/>
                </a:lnTo>
                <a:lnTo>
                  <a:pt x="2982000" y="890761"/>
                </a:lnTo>
                <a:lnTo>
                  <a:pt x="3004124" y="910962"/>
                </a:lnTo>
                <a:lnTo>
                  <a:pt x="3023363" y="931163"/>
                </a:lnTo>
                <a:lnTo>
                  <a:pt x="3039716" y="954249"/>
                </a:lnTo>
                <a:lnTo>
                  <a:pt x="3052221" y="978298"/>
                </a:lnTo>
                <a:lnTo>
                  <a:pt x="3060879" y="1007156"/>
                </a:lnTo>
                <a:lnTo>
                  <a:pt x="3064726" y="1036977"/>
                </a:lnTo>
                <a:lnTo>
                  <a:pt x="3065689" y="1067759"/>
                </a:lnTo>
                <a:lnTo>
                  <a:pt x="3062802" y="1100465"/>
                </a:lnTo>
                <a:lnTo>
                  <a:pt x="3058954" y="1133171"/>
                </a:lnTo>
                <a:lnTo>
                  <a:pt x="3054145" y="1165877"/>
                </a:lnTo>
                <a:lnTo>
                  <a:pt x="3050297" y="1198583"/>
                </a:lnTo>
                <a:lnTo>
                  <a:pt x="3048374" y="1231290"/>
                </a:lnTo>
                <a:lnTo>
                  <a:pt x="3048374" y="1263034"/>
                </a:lnTo>
                <a:lnTo>
                  <a:pt x="3052221" y="1292853"/>
                </a:lnTo>
                <a:lnTo>
                  <a:pt x="3059916" y="1322674"/>
                </a:lnTo>
                <a:lnTo>
                  <a:pt x="3071460" y="1350571"/>
                </a:lnTo>
                <a:lnTo>
                  <a:pt x="3086851" y="1379429"/>
                </a:lnTo>
                <a:lnTo>
                  <a:pt x="3102242" y="1408288"/>
                </a:lnTo>
                <a:lnTo>
                  <a:pt x="3119557" y="1437145"/>
                </a:lnTo>
                <a:lnTo>
                  <a:pt x="3135909" y="1465043"/>
                </a:lnTo>
                <a:lnTo>
                  <a:pt x="3150339" y="1494862"/>
                </a:lnTo>
                <a:lnTo>
                  <a:pt x="3161881" y="1523721"/>
                </a:lnTo>
                <a:lnTo>
                  <a:pt x="3169577" y="1553541"/>
                </a:lnTo>
                <a:lnTo>
                  <a:pt x="3172463" y="1584323"/>
                </a:lnTo>
                <a:lnTo>
                  <a:pt x="3169577" y="1615105"/>
                </a:lnTo>
                <a:lnTo>
                  <a:pt x="3161881" y="1644925"/>
                </a:lnTo>
                <a:lnTo>
                  <a:pt x="3150339" y="1673784"/>
                </a:lnTo>
                <a:lnTo>
                  <a:pt x="3135909" y="1703604"/>
                </a:lnTo>
                <a:lnTo>
                  <a:pt x="3119557" y="1731501"/>
                </a:lnTo>
                <a:lnTo>
                  <a:pt x="3102242" y="1760360"/>
                </a:lnTo>
                <a:lnTo>
                  <a:pt x="3086851" y="1789218"/>
                </a:lnTo>
                <a:lnTo>
                  <a:pt x="3071460" y="1818075"/>
                </a:lnTo>
                <a:lnTo>
                  <a:pt x="3059916" y="1845972"/>
                </a:lnTo>
                <a:lnTo>
                  <a:pt x="3052221" y="1875793"/>
                </a:lnTo>
                <a:lnTo>
                  <a:pt x="3048374" y="1905613"/>
                </a:lnTo>
                <a:lnTo>
                  <a:pt x="3048374" y="1937358"/>
                </a:lnTo>
                <a:lnTo>
                  <a:pt x="3050297" y="1970063"/>
                </a:lnTo>
                <a:lnTo>
                  <a:pt x="3054145" y="2002769"/>
                </a:lnTo>
                <a:lnTo>
                  <a:pt x="3058954" y="2035476"/>
                </a:lnTo>
                <a:lnTo>
                  <a:pt x="3062802" y="2068181"/>
                </a:lnTo>
                <a:lnTo>
                  <a:pt x="3065689" y="2100887"/>
                </a:lnTo>
                <a:lnTo>
                  <a:pt x="3064726" y="2131670"/>
                </a:lnTo>
                <a:lnTo>
                  <a:pt x="3060879" y="2161491"/>
                </a:lnTo>
                <a:lnTo>
                  <a:pt x="3052221" y="2190349"/>
                </a:lnTo>
                <a:lnTo>
                  <a:pt x="3039716" y="2214397"/>
                </a:lnTo>
                <a:lnTo>
                  <a:pt x="3023363" y="2237484"/>
                </a:lnTo>
                <a:lnTo>
                  <a:pt x="3004124" y="2257685"/>
                </a:lnTo>
                <a:lnTo>
                  <a:pt x="2982000" y="2277885"/>
                </a:lnTo>
                <a:lnTo>
                  <a:pt x="2958913" y="2296163"/>
                </a:lnTo>
                <a:lnTo>
                  <a:pt x="2934865" y="2314439"/>
                </a:lnTo>
                <a:lnTo>
                  <a:pt x="2909855" y="2332716"/>
                </a:lnTo>
                <a:lnTo>
                  <a:pt x="2886768" y="2350993"/>
                </a:lnTo>
                <a:lnTo>
                  <a:pt x="2864644" y="2370232"/>
                </a:lnTo>
                <a:lnTo>
                  <a:pt x="2845405" y="2392356"/>
                </a:lnTo>
                <a:lnTo>
                  <a:pt x="2828090" y="2413519"/>
                </a:lnTo>
                <a:lnTo>
                  <a:pt x="2814622" y="2437568"/>
                </a:lnTo>
                <a:lnTo>
                  <a:pt x="2803080" y="2463540"/>
                </a:lnTo>
                <a:lnTo>
                  <a:pt x="2793460" y="2491437"/>
                </a:lnTo>
                <a:lnTo>
                  <a:pt x="2784803" y="2520296"/>
                </a:lnTo>
                <a:lnTo>
                  <a:pt x="2777107" y="2549154"/>
                </a:lnTo>
                <a:lnTo>
                  <a:pt x="2769411" y="2578974"/>
                </a:lnTo>
                <a:lnTo>
                  <a:pt x="2760754" y="2606871"/>
                </a:lnTo>
                <a:lnTo>
                  <a:pt x="2751135" y="2634767"/>
                </a:lnTo>
                <a:lnTo>
                  <a:pt x="2739592" y="2660739"/>
                </a:lnTo>
                <a:lnTo>
                  <a:pt x="2725162" y="2683827"/>
                </a:lnTo>
                <a:lnTo>
                  <a:pt x="2707849" y="2704989"/>
                </a:lnTo>
                <a:lnTo>
                  <a:pt x="2686686" y="2722304"/>
                </a:lnTo>
                <a:lnTo>
                  <a:pt x="2663599" y="2736733"/>
                </a:lnTo>
                <a:lnTo>
                  <a:pt x="2637626" y="2748276"/>
                </a:lnTo>
                <a:lnTo>
                  <a:pt x="2609730" y="2757896"/>
                </a:lnTo>
                <a:lnTo>
                  <a:pt x="2581835" y="2766553"/>
                </a:lnTo>
                <a:lnTo>
                  <a:pt x="2552014" y="2774249"/>
                </a:lnTo>
                <a:lnTo>
                  <a:pt x="2523156" y="2781945"/>
                </a:lnTo>
                <a:lnTo>
                  <a:pt x="2494298" y="2790602"/>
                </a:lnTo>
                <a:lnTo>
                  <a:pt x="2466403" y="2800222"/>
                </a:lnTo>
                <a:lnTo>
                  <a:pt x="2440430" y="2811765"/>
                </a:lnTo>
                <a:lnTo>
                  <a:pt x="2416382" y="2825232"/>
                </a:lnTo>
                <a:lnTo>
                  <a:pt x="2395219" y="2842547"/>
                </a:lnTo>
                <a:lnTo>
                  <a:pt x="2373095" y="2861786"/>
                </a:lnTo>
                <a:lnTo>
                  <a:pt x="2353856" y="2883911"/>
                </a:lnTo>
                <a:lnTo>
                  <a:pt x="2335579" y="2906997"/>
                </a:lnTo>
                <a:lnTo>
                  <a:pt x="2317302" y="2931046"/>
                </a:lnTo>
                <a:lnTo>
                  <a:pt x="2299026" y="2955095"/>
                </a:lnTo>
                <a:lnTo>
                  <a:pt x="2280749" y="2978181"/>
                </a:lnTo>
                <a:lnTo>
                  <a:pt x="2260548" y="3000306"/>
                </a:lnTo>
                <a:lnTo>
                  <a:pt x="2240347" y="3019544"/>
                </a:lnTo>
                <a:lnTo>
                  <a:pt x="2217262" y="3035898"/>
                </a:lnTo>
                <a:lnTo>
                  <a:pt x="2193213" y="3048403"/>
                </a:lnTo>
                <a:lnTo>
                  <a:pt x="2164354" y="3057061"/>
                </a:lnTo>
                <a:lnTo>
                  <a:pt x="2134534" y="3060909"/>
                </a:lnTo>
                <a:lnTo>
                  <a:pt x="2103753" y="3061870"/>
                </a:lnTo>
                <a:lnTo>
                  <a:pt x="2071047" y="3058984"/>
                </a:lnTo>
                <a:lnTo>
                  <a:pt x="2038341" y="3055137"/>
                </a:lnTo>
                <a:lnTo>
                  <a:pt x="2005635" y="3050327"/>
                </a:lnTo>
                <a:lnTo>
                  <a:pt x="1972930" y="3046480"/>
                </a:lnTo>
                <a:lnTo>
                  <a:pt x="1940223" y="3044555"/>
                </a:lnTo>
                <a:lnTo>
                  <a:pt x="1908479" y="3044555"/>
                </a:lnTo>
                <a:lnTo>
                  <a:pt x="1878660" y="3048403"/>
                </a:lnTo>
                <a:lnTo>
                  <a:pt x="1847878" y="3056099"/>
                </a:lnTo>
                <a:lnTo>
                  <a:pt x="1819981" y="3067642"/>
                </a:lnTo>
                <a:lnTo>
                  <a:pt x="1791124" y="3083033"/>
                </a:lnTo>
                <a:lnTo>
                  <a:pt x="1762267" y="3098425"/>
                </a:lnTo>
                <a:lnTo>
                  <a:pt x="1733408" y="3115739"/>
                </a:lnTo>
                <a:lnTo>
                  <a:pt x="1705511" y="3132093"/>
                </a:lnTo>
                <a:lnTo>
                  <a:pt x="1675692" y="3146521"/>
                </a:lnTo>
                <a:lnTo>
                  <a:pt x="1646833" y="3158065"/>
                </a:lnTo>
                <a:lnTo>
                  <a:pt x="1617013" y="3165761"/>
                </a:lnTo>
                <a:lnTo>
                  <a:pt x="1586232" y="3168646"/>
                </a:lnTo>
                <a:lnTo>
                  <a:pt x="1555450" y="3165761"/>
                </a:lnTo>
                <a:lnTo>
                  <a:pt x="1525630" y="3158065"/>
                </a:lnTo>
                <a:lnTo>
                  <a:pt x="1496773" y="3146521"/>
                </a:lnTo>
                <a:lnTo>
                  <a:pt x="1466952" y="3132093"/>
                </a:lnTo>
                <a:lnTo>
                  <a:pt x="1439055" y="3115739"/>
                </a:lnTo>
                <a:lnTo>
                  <a:pt x="1410198" y="3098425"/>
                </a:lnTo>
                <a:lnTo>
                  <a:pt x="1381339" y="3083033"/>
                </a:lnTo>
                <a:lnTo>
                  <a:pt x="1352482" y="3067642"/>
                </a:lnTo>
                <a:lnTo>
                  <a:pt x="1323624" y="3056099"/>
                </a:lnTo>
                <a:lnTo>
                  <a:pt x="1293804" y="3048403"/>
                </a:lnTo>
                <a:lnTo>
                  <a:pt x="1263984" y="3044555"/>
                </a:lnTo>
                <a:lnTo>
                  <a:pt x="1232239" y="3044555"/>
                </a:lnTo>
                <a:lnTo>
                  <a:pt x="1199534" y="3046480"/>
                </a:lnTo>
                <a:lnTo>
                  <a:pt x="1166828" y="3050327"/>
                </a:lnTo>
                <a:lnTo>
                  <a:pt x="1134122" y="3055137"/>
                </a:lnTo>
                <a:lnTo>
                  <a:pt x="1101416" y="3058984"/>
                </a:lnTo>
                <a:lnTo>
                  <a:pt x="1068710" y="3061870"/>
                </a:lnTo>
                <a:lnTo>
                  <a:pt x="1037929" y="3060909"/>
                </a:lnTo>
                <a:lnTo>
                  <a:pt x="1008109" y="3057061"/>
                </a:lnTo>
                <a:lnTo>
                  <a:pt x="979250" y="3048403"/>
                </a:lnTo>
                <a:lnTo>
                  <a:pt x="955203" y="3035898"/>
                </a:lnTo>
                <a:lnTo>
                  <a:pt x="932115" y="3019544"/>
                </a:lnTo>
                <a:lnTo>
                  <a:pt x="911915" y="3000306"/>
                </a:lnTo>
                <a:lnTo>
                  <a:pt x="891714" y="2978181"/>
                </a:lnTo>
                <a:lnTo>
                  <a:pt x="873437" y="2955095"/>
                </a:lnTo>
                <a:lnTo>
                  <a:pt x="855161" y="2931046"/>
                </a:lnTo>
                <a:lnTo>
                  <a:pt x="836884" y="2906997"/>
                </a:lnTo>
                <a:lnTo>
                  <a:pt x="818608" y="2883911"/>
                </a:lnTo>
                <a:lnTo>
                  <a:pt x="799368" y="2861786"/>
                </a:lnTo>
                <a:lnTo>
                  <a:pt x="777244" y="2842547"/>
                </a:lnTo>
                <a:lnTo>
                  <a:pt x="756081" y="2825232"/>
                </a:lnTo>
                <a:lnTo>
                  <a:pt x="732033" y="2811765"/>
                </a:lnTo>
                <a:lnTo>
                  <a:pt x="706061" y="2800222"/>
                </a:lnTo>
                <a:lnTo>
                  <a:pt x="678165" y="2790602"/>
                </a:lnTo>
                <a:lnTo>
                  <a:pt x="649306" y="2781945"/>
                </a:lnTo>
                <a:lnTo>
                  <a:pt x="620449" y="2774249"/>
                </a:lnTo>
                <a:lnTo>
                  <a:pt x="590629" y="2766553"/>
                </a:lnTo>
                <a:lnTo>
                  <a:pt x="562733" y="2757896"/>
                </a:lnTo>
                <a:lnTo>
                  <a:pt x="534836" y="2748276"/>
                </a:lnTo>
                <a:lnTo>
                  <a:pt x="508865" y="2736733"/>
                </a:lnTo>
                <a:lnTo>
                  <a:pt x="485777" y="2722304"/>
                </a:lnTo>
                <a:lnTo>
                  <a:pt x="464615" y="2704989"/>
                </a:lnTo>
                <a:lnTo>
                  <a:pt x="447301" y="2683827"/>
                </a:lnTo>
                <a:lnTo>
                  <a:pt x="432872" y="2660739"/>
                </a:lnTo>
                <a:lnTo>
                  <a:pt x="421328" y="2634767"/>
                </a:lnTo>
                <a:lnTo>
                  <a:pt x="411709" y="2606871"/>
                </a:lnTo>
                <a:lnTo>
                  <a:pt x="403052" y="2578974"/>
                </a:lnTo>
                <a:lnTo>
                  <a:pt x="395356" y="2549154"/>
                </a:lnTo>
                <a:lnTo>
                  <a:pt x="387660" y="2520296"/>
                </a:lnTo>
                <a:lnTo>
                  <a:pt x="379003" y="2491437"/>
                </a:lnTo>
                <a:lnTo>
                  <a:pt x="369384" y="2463540"/>
                </a:lnTo>
                <a:lnTo>
                  <a:pt x="357840" y="2437568"/>
                </a:lnTo>
                <a:lnTo>
                  <a:pt x="344373" y="2413519"/>
                </a:lnTo>
                <a:lnTo>
                  <a:pt x="327059" y="2392356"/>
                </a:lnTo>
                <a:lnTo>
                  <a:pt x="307820" y="2370232"/>
                </a:lnTo>
                <a:lnTo>
                  <a:pt x="285695" y="2350993"/>
                </a:lnTo>
                <a:lnTo>
                  <a:pt x="261646" y="2332716"/>
                </a:lnTo>
                <a:lnTo>
                  <a:pt x="237598" y="2314439"/>
                </a:lnTo>
                <a:lnTo>
                  <a:pt x="213550" y="2296163"/>
                </a:lnTo>
                <a:lnTo>
                  <a:pt x="190463" y="2277885"/>
                </a:lnTo>
                <a:lnTo>
                  <a:pt x="168339" y="2257685"/>
                </a:lnTo>
                <a:lnTo>
                  <a:pt x="149100" y="2237484"/>
                </a:lnTo>
                <a:lnTo>
                  <a:pt x="132748" y="2214397"/>
                </a:lnTo>
                <a:lnTo>
                  <a:pt x="120243" y="2190349"/>
                </a:lnTo>
                <a:lnTo>
                  <a:pt x="111585" y="2161491"/>
                </a:lnTo>
                <a:lnTo>
                  <a:pt x="107737" y="2131670"/>
                </a:lnTo>
                <a:lnTo>
                  <a:pt x="106775" y="2100887"/>
                </a:lnTo>
                <a:lnTo>
                  <a:pt x="109661" y="2068181"/>
                </a:lnTo>
                <a:lnTo>
                  <a:pt x="113509" y="2035476"/>
                </a:lnTo>
                <a:lnTo>
                  <a:pt x="118318" y="2002769"/>
                </a:lnTo>
                <a:lnTo>
                  <a:pt x="122166" y="1970063"/>
                </a:lnTo>
                <a:lnTo>
                  <a:pt x="124091" y="1937358"/>
                </a:lnTo>
                <a:lnTo>
                  <a:pt x="124091" y="1905613"/>
                </a:lnTo>
                <a:lnTo>
                  <a:pt x="120243" y="1875793"/>
                </a:lnTo>
                <a:lnTo>
                  <a:pt x="112547" y="1845972"/>
                </a:lnTo>
                <a:lnTo>
                  <a:pt x="101003" y="1818075"/>
                </a:lnTo>
                <a:lnTo>
                  <a:pt x="86575" y="1789218"/>
                </a:lnTo>
                <a:lnTo>
                  <a:pt x="70221" y="1760360"/>
                </a:lnTo>
                <a:lnTo>
                  <a:pt x="52908" y="1731501"/>
                </a:lnTo>
                <a:lnTo>
                  <a:pt x="36554" y="1703604"/>
                </a:lnTo>
                <a:lnTo>
                  <a:pt x="22125" y="1673784"/>
                </a:lnTo>
                <a:lnTo>
                  <a:pt x="10582" y="1644925"/>
                </a:lnTo>
                <a:lnTo>
                  <a:pt x="2886" y="1615105"/>
                </a:lnTo>
                <a:lnTo>
                  <a:pt x="0" y="1584323"/>
                </a:lnTo>
                <a:lnTo>
                  <a:pt x="2886" y="1553541"/>
                </a:lnTo>
                <a:lnTo>
                  <a:pt x="10582" y="1523721"/>
                </a:lnTo>
                <a:lnTo>
                  <a:pt x="22125" y="1494862"/>
                </a:lnTo>
                <a:lnTo>
                  <a:pt x="36554" y="1465043"/>
                </a:lnTo>
                <a:lnTo>
                  <a:pt x="52908" y="1437145"/>
                </a:lnTo>
                <a:lnTo>
                  <a:pt x="70221" y="1408288"/>
                </a:lnTo>
                <a:lnTo>
                  <a:pt x="86575" y="1379429"/>
                </a:lnTo>
                <a:lnTo>
                  <a:pt x="101003" y="1350571"/>
                </a:lnTo>
                <a:lnTo>
                  <a:pt x="112547" y="1322674"/>
                </a:lnTo>
                <a:lnTo>
                  <a:pt x="120243" y="1292853"/>
                </a:lnTo>
                <a:lnTo>
                  <a:pt x="124091" y="1263034"/>
                </a:lnTo>
                <a:lnTo>
                  <a:pt x="124091" y="1231290"/>
                </a:lnTo>
                <a:lnTo>
                  <a:pt x="122166" y="1198583"/>
                </a:lnTo>
                <a:lnTo>
                  <a:pt x="118318" y="1165877"/>
                </a:lnTo>
                <a:lnTo>
                  <a:pt x="113509" y="1133171"/>
                </a:lnTo>
                <a:lnTo>
                  <a:pt x="109661" y="1100465"/>
                </a:lnTo>
                <a:lnTo>
                  <a:pt x="106775" y="1067759"/>
                </a:lnTo>
                <a:lnTo>
                  <a:pt x="107737" y="1036977"/>
                </a:lnTo>
                <a:lnTo>
                  <a:pt x="111585" y="1007156"/>
                </a:lnTo>
                <a:lnTo>
                  <a:pt x="120243" y="978298"/>
                </a:lnTo>
                <a:lnTo>
                  <a:pt x="132748" y="954249"/>
                </a:lnTo>
                <a:lnTo>
                  <a:pt x="149100" y="931163"/>
                </a:lnTo>
                <a:lnTo>
                  <a:pt x="168339" y="910962"/>
                </a:lnTo>
                <a:lnTo>
                  <a:pt x="190463" y="890761"/>
                </a:lnTo>
                <a:lnTo>
                  <a:pt x="213550" y="872484"/>
                </a:lnTo>
                <a:lnTo>
                  <a:pt x="237598" y="854207"/>
                </a:lnTo>
                <a:lnTo>
                  <a:pt x="261646" y="835930"/>
                </a:lnTo>
                <a:lnTo>
                  <a:pt x="285695" y="817653"/>
                </a:lnTo>
                <a:lnTo>
                  <a:pt x="307820" y="798415"/>
                </a:lnTo>
                <a:lnTo>
                  <a:pt x="327059" y="776290"/>
                </a:lnTo>
                <a:lnTo>
                  <a:pt x="344373" y="755127"/>
                </a:lnTo>
                <a:lnTo>
                  <a:pt x="357840" y="731079"/>
                </a:lnTo>
                <a:lnTo>
                  <a:pt x="369384" y="705106"/>
                </a:lnTo>
                <a:lnTo>
                  <a:pt x="379003" y="677209"/>
                </a:lnTo>
                <a:lnTo>
                  <a:pt x="387660" y="648350"/>
                </a:lnTo>
                <a:lnTo>
                  <a:pt x="395356" y="619492"/>
                </a:lnTo>
                <a:lnTo>
                  <a:pt x="403052" y="589672"/>
                </a:lnTo>
                <a:lnTo>
                  <a:pt x="411709" y="561776"/>
                </a:lnTo>
                <a:lnTo>
                  <a:pt x="421328" y="533879"/>
                </a:lnTo>
                <a:lnTo>
                  <a:pt x="432872" y="507907"/>
                </a:lnTo>
                <a:lnTo>
                  <a:pt x="447301" y="484821"/>
                </a:lnTo>
                <a:lnTo>
                  <a:pt x="464615" y="463658"/>
                </a:lnTo>
                <a:lnTo>
                  <a:pt x="485777" y="446343"/>
                </a:lnTo>
                <a:lnTo>
                  <a:pt x="508865" y="431914"/>
                </a:lnTo>
                <a:lnTo>
                  <a:pt x="534836" y="420370"/>
                </a:lnTo>
                <a:lnTo>
                  <a:pt x="562733" y="410751"/>
                </a:lnTo>
                <a:lnTo>
                  <a:pt x="590629" y="402093"/>
                </a:lnTo>
                <a:lnTo>
                  <a:pt x="620449" y="394397"/>
                </a:lnTo>
                <a:lnTo>
                  <a:pt x="649306" y="386701"/>
                </a:lnTo>
                <a:lnTo>
                  <a:pt x="678165" y="378044"/>
                </a:lnTo>
                <a:lnTo>
                  <a:pt x="706061" y="368425"/>
                </a:lnTo>
                <a:lnTo>
                  <a:pt x="732033" y="356881"/>
                </a:lnTo>
                <a:lnTo>
                  <a:pt x="756081" y="343415"/>
                </a:lnTo>
                <a:lnTo>
                  <a:pt x="777244" y="326100"/>
                </a:lnTo>
                <a:lnTo>
                  <a:pt x="799368" y="306860"/>
                </a:lnTo>
                <a:lnTo>
                  <a:pt x="818608" y="284735"/>
                </a:lnTo>
                <a:lnTo>
                  <a:pt x="836884" y="261649"/>
                </a:lnTo>
                <a:lnTo>
                  <a:pt x="855161" y="237601"/>
                </a:lnTo>
                <a:lnTo>
                  <a:pt x="873437" y="213551"/>
                </a:lnTo>
                <a:lnTo>
                  <a:pt x="891714" y="190465"/>
                </a:lnTo>
                <a:lnTo>
                  <a:pt x="911915" y="168340"/>
                </a:lnTo>
                <a:lnTo>
                  <a:pt x="932115" y="149102"/>
                </a:lnTo>
                <a:lnTo>
                  <a:pt x="955203" y="132748"/>
                </a:lnTo>
                <a:lnTo>
                  <a:pt x="979250" y="120243"/>
                </a:lnTo>
                <a:lnTo>
                  <a:pt x="1008109" y="111585"/>
                </a:lnTo>
                <a:lnTo>
                  <a:pt x="1037929" y="107738"/>
                </a:lnTo>
                <a:lnTo>
                  <a:pt x="1068710" y="106776"/>
                </a:lnTo>
                <a:lnTo>
                  <a:pt x="1101416" y="109662"/>
                </a:lnTo>
                <a:lnTo>
                  <a:pt x="1134122" y="113510"/>
                </a:lnTo>
                <a:lnTo>
                  <a:pt x="1166828" y="118320"/>
                </a:lnTo>
                <a:lnTo>
                  <a:pt x="1199534" y="122167"/>
                </a:lnTo>
                <a:lnTo>
                  <a:pt x="1232239" y="124091"/>
                </a:lnTo>
                <a:lnTo>
                  <a:pt x="1263984" y="124091"/>
                </a:lnTo>
                <a:lnTo>
                  <a:pt x="1293804" y="120243"/>
                </a:lnTo>
                <a:lnTo>
                  <a:pt x="1323624" y="112547"/>
                </a:lnTo>
                <a:lnTo>
                  <a:pt x="1352482" y="101004"/>
                </a:lnTo>
                <a:lnTo>
                  <a:pt x="1381339" y="85613"/>
                </a:lnTo>
                <a:lnTo>
                  <a:pt x="1410198" y="70222"/>
                </a:lnTo>
                <a:lnTo>
                  <a:pt x="1439055" y="52907"/>
                </a:lnTo>
                <a:lnTo>
                  <a:pt x="1466952" y="36554"/>
                </a:lnTo>
                <a:lnTo>
                  <a:pt x="1496773" y="22125"/>
                </a:lnTo>
                <a:lnTo>
                  <a:pt x="1525630" y="10581"/>
                </a:lnTo>
                <a:lnTo>
                  <a:pt x="1555450" y="288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áfico 8" descr="Código morse">
            <a:extLst>
              <a:ext uri="{FF2B5EF4-FFF2-40B4-BE49-F238E27FC236}">
                <a16:creationId xmlns:a16="http://schemas.microsoft.com/office/drawing/2014/main" id="{073239D5-11E7-423E-94F2-43D15A45D8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28210" y="1300879"/>
            <a:ext cx="2036233" cy="2036233"/>
          </a:xfrm>
          <a:prstGeom prst="rect">
            <a:avLst/>
          </a:pr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7215975-E17A-43B6-8CB2-F40B2B6DC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15043" y="640080"/>
            <a:ext cx="3361914" cy="3357830"/>
          </a:xfrm>
          <a:custGeom>
            <a:avLst/>
            <a:gdLst>
              <a:gd name="connsiteX0" fmla="*/ 3095991 w 6191980"/>
              <a:gd name="connsiteY0" fmla="*/ 0 h 6184462"/>
              <a:gd name="connsiteX1" fmla="*/ 3156069 w 6191980"/>
              <a:gd name="connsiteY1" fmla="*/ 5631 h 6184462"/>
              <a:gd name="connsiteX2" fmla="*/ 3214272 w 6191980"/>
              <a:gd name="connsiteY2" fmla="*/ 20652 h 6184462"/>
              <a:gd name="connsiteX3" fmla="*/ 3270598 w 6191980"/>
              <a:gd name="connsiteY3" fmla="*/ 43182 h 6184462"/>
              <a:gd name="connsiteX4" fmla="*/ 3328798 w 6191980"/>
              <a:gd name="connsiteY4" fmla="*/ 71344 h 6184462"/>
              <a:gd name="connsiteX5" fmla="*/ 3383247 w 6191980"/>
              <a:gd name="connsiteY5" fmla="*/ 103262 h 6184462"/>
              <a:gd name="connsiteX6" fmla="*/ 3439573 w 6191980"/>
              <a:gd name="connsiteY6" fmla="*/ 137057 h 6184462"/>
              <a:gd name="connsiteX7" fmla="*/ 3495897 w 6191980"/>
              <a:gd name="connsiteY7" fmla="*/ 167096 h 6184462"/>
              <a:gd name="connsiteX8" fmla="*/ 3552221 w 6191980"/>
              <a:gd name="connsiteY8" fmla="*/ 197137 h 6184462"/>
              <a:gd name="connsiteX9" fmla="*/ 3606669 w 6191980"/>
              <a:gd name="connsiteY9" fmla="*/ 219666 h 6184462"/>
              <a:gd name="connsiteX10" fmla="*/ 3666749 w 6191980"/>
              <a:gd name="connsiteY10" fmla="*/ 234686 h 6184462"/>
              <a:gd name="connsiteX11" fmla="*/ 3724950 w 6191980"/>
              <a:gd name="connsiteY11" fmla="*/ 242197 h 6184462"/>
              <a:gd name="connsiteX12" fmla="*/ 3786907 w 6191980"/>
              <a:gd name="connsiteY12" fmla="*/ 242197 h 6184462"/>
              <a:gd name="connsiteX13" fmla="*/ 3850743 w 6191980"/>
              <a:gd name="connsiteY13" fmla="*/ 238443 h 6184462"/>
              <a:gd name="connsiteX14" fmla="*/ 3914577 w 6191980"/>
              <a:gd name="connsiteY14" fmla="*/ 230932 h 6184462"/>
              <a:gd name="connsiteX15" fmla="*/ 3978413 w 6191980"/>
              <a:gd name="connsiteY15" fmla="*/ 221545 h 6184462"/>
              <a:gd name="connsiteX16" fmla="*/ 4042247 w 6191980"/>
              <a:gd name="connsiteY16" fmla="*/ 214035 h 6184462"/>
              <a:gd name="connsiteX17" fmla="*/ 4106083 w 6191980"/>
              <a:gd name="connsiteY17" fmla="*/ 208401 h 6184462"/>
              <a:gd name="connsiteX18" fmla="*/ 4166161 w 6191980"/>
              <a:gd name="connsiteY18" fmla="*/ 210279 h 6184462"/>
              <a:gd name="connsiteX19" fmla="*/ 4224364 w 6191980"/>
              <a:gd name="connsiteY19" fmla="*/ 217789 h 6184462"/>
              <a:gd name="connsiteX20" fmla="*/ 4280690 w 6191980"/>
              <a:gd name="connsiteY20" fmla="*/ 234686 h 6184462"/>
              <a:gd name="connsiteX21" fmla="*/ 4327628 w 6191980"/>
              <a:gd name="connsiteY21" fmla="*/ 259094 h 6184462"/>
              <a:gd name="connsiteX22" fmla="*/ 4372686 w 6191980"/>
              <a:gd name="connsiteY22" fmla="*/ 291012 h 6184462"/>
              <a:gd name="connsiteX23" fmla="*/ 4412114 w 6191980"/>
              <a:gd name="connsiteY23" fmla="*/ 328561 h 6184462"/>
              <a:gd name="connsiteX24" fmla="*/ 4451542 w 6191980"/>
              <a:gd name="connsiteY24" fmla="*/ 371743 h 6184462"/>
              <a:gd name="connsiteX25" fmla="*/ 4487214 w 6191980"/>
              <a:gd name="connsiteY25" fmla="*/ 416803 h 6184462"/>
              <a:gd name="connsiteX26" fmla="*/ 4522886 w 6191980"/>
              <a:gd name="connsiteY26" fmla="*/ 463741 h 6184462"/>
              <a:gd name="connsiteX27" fmla="*/ 4558559 w 6191980"/>
              <a:gd name="connsiteY27" fmla="*/ 510678 h 6184462"/>
              <a:gd name="connsiteX28" fmla="*/ 4594231 w 6191980"/>
              <a:gd name="connsiteY28" fmla="*/ 555737 h 6184462"/>
              <a:gd name="connsiteX29" fmla="*/ 4631782 w 6191980"/>
              <a:gd name="connsiteY29" fmla="*/ 598919 h 6184462"/>
              <a:gd name="connsiteX30" fmla="*/ 4674964 w 6191980"/>
              <a:gd name="connsiteY30" fmla="*/ 636471 h 6184462"/>
              <a:gd name="connsiteX31" fmla="*/ 4716270 w 6191980"/>
              <a:gd name="connsiteY31" fmla="*/ 670266 h 6184462"/>
              <a:gd name="connsiteX32" fmla="*/ 4763206 w 6191980"/>
              <a:gd name="connsiteY32" fmla="*/ 696549 h 6184462"/>
              <a:gd name="connsiteX33" fmla="*/ 4813899 w 6191980"/>
              <a:gd name="connsiteY33" fmla="*/ 719079 h 6184462"/>
              <a:gd name="connsiteX34" fmla="*/ 4868345 w 6191980"/>
              <a:gd name="connsiteY34" fmla="*/ 737854 h 6184462"/>
              <a:gd name="connsiteX35" fmla="*/ 4924669 w 6191980"/>
              <a:gd name="connsiteY35" fmla="*/ 754751 h 6184462"/>
              <a:gd name="connsiteX36" fmla="*/ 4980995 w 6191980"/>
              <a:gd name="connsiteY36" fmla="*/ 769772 h 6184462"/>
              <a:gd name="connsiteX37" fmla="*/ 5039198 w 6191980"/>
              <a:gd name="connsiteY37" fmla="*/ 784792 h 6184462"/>
              <a:gd name="connsiteX38" fmla="*/ 5093644 w 6191980"/>
              <a:gd name="connsiteY38" fmla="*/ 801690 h 6184462"/>
              <a:gd name="connsiteX39" fmla="*/ 5148091 w 6191980"/>
              <a:gd name="connsiteY39" fmla="*/ 820464 h 6184462"/>
              <a:gd name="connsiteX40" fmla="*/ 5198784 w 6191980"/>
              <a:gd name="connsiteY40" fmla="*/ 842995 h 6184462"/>
              <a:gd name="connsiteX41" fmla="*/ 5243845 w 6191980"/>
              <a:gd name="connsiteY41" fmla="*/ 871157 h 6184462"/>
              <a:gd name="connsiteX42" fmla="*/ 5285151 w 6191980"/>
              <a:gd name="connsiteY42" fmla="*/ 904952 h 6184462"/>
              <a:gd name="connsiteX43" fmla="*/ 5318944 w 6191980"/>
              <a:gd name="connsiteY43" fmla="*/ 946257 h 6184462"/>
              <a:gd name="connsiteX44" fmla="*/ 5347108 w 6191980"/>
              <a:gd name="connsiteY44" fmla="*/ 991317 h 6184462"/>
              <a:gd name="connsiteX45" fmla="*/ 5369636 w 6191980"/>
              <a:gd name="connsiteY45" fmla="*/ 1042007 h 6184462"/>
              <a:gd name="connsiteX46" fmla="*/ 5388410 w 6191980"/>
              <a:gd name="connsiteY46" fmla="*/ 1096456 h 6184462"/>
              <a:gd name="connsiteX47" fmla="*/ 5405308 w 6191980"/>
              <a:gd name="connsiteY47" fmla="*/ 1150903 h 6184462"/>
              <a:gd name="connsiteX48" fmla="*/ 5420328 w 6191980"/>
              <a:gd name="connsiteY48" fmla="*/ 1209105 h 6184462"/>
              <a:gd name="connsiteX49" fmla="*/ 5435349 w 6191980"/>
              <a:gd name="connsiteY49" fmla="*/ 1265429 h 6184462"/>
              <a:gd name="connsiteX50" fmla="*/ 5452246 w 6191980"/>
              <a:gd name="connsiteY50" fmla="*/ 1321755 h 6184462"/>
              <a:gd name="connsiteX51" fmla="*/ 5471021 w 6191980"/>
              <a:gd name="connsiteY51" fmla="*/ 1376203 h 6184462"/>
              <a:gd name="connsiteX52" fmla="*/ 5493550 w 6191980"/>
              <a:gd name="connsiteY52" fmla="*/ 1426896 h 6184462"/>
              <a:gd name="connsiteX53" fmla="*/ 5519836 w 6191980"/>
              <a:gd name="connsiteY53" fmla="*/ 1473832 h 6184462"/>
              <a:gd name="connsiteX54" fmla="*/ 5553632 w 6191980"/>
              <a:gd name="connsiteY54" fmla="*/ 1515138 h 6184462"/>
              <a:gd name="connsiteX55" fmla="*/ 5591181 w 6191980"/>
              <a:gd name="connsiteY55" fmla="*/ 1558320 h 6184462"/>
              <a:gd name="connsiteX56" fmla="*/ 5634364 w 6191980"/>
              <a:gd name="connsiteY56" fmla="*/ 1595869 h 6184462"/>
              <a:gd name="connsiteX57" fmla="*/ 5679425 w 6191980"/>
              <a:gd name="connsiteY57" fmla="*/ 1631541 h 6184462"/>
              <a:gd name="connsiteX58" fmla="*/ 5728238 w 6191980"/>
              <a:gd name="connsiteY58" fmla="*/ 1667213 h 6184462"/>
              <a:gd name="connsiteX59" fmla="*/ 5775175 w 6191980"/>
              <a:gd name="connsiteY59" fmla="*/ 1702885 h 6184462"/>
              <a:gd name="connsiteX60" fmla="*/ 5820236 w 6191980"/>
              <a:gd name="connsiteY60" fmla="*/ 1738560 h 6184462"/>
              <a:gd name="connsiteX61" fmla="*/ 5863416 w 6191980"/>
              <a:gd name="connsiteY61" fmla="*/ 1777986 h 6184462"/>
              <a:gd name="connsiteX62" fmla="*/ 5900968 w 6191980"/>
              <a:gd name="connsiteY62" fmla="*/ 1817414 h 6184462"/>
              <a:gd name="connsiteX63" fmla="*/ 5932886 w 6191980"/>
              <a:gd name="connsiteY63" fmla="*/ 1862474 h 6184462"/>
              <a:gd name="connsiteX64" fmla="*/ 5957294 w 6191980"/>
              <a:gd name="connsiteY64" fmla="*/ 1909410 h 6184462"/>
              <a:gd name="connsiteX65" fmla="*/ 5974191 w 6191980"/>
              <a:gd name="connsiteY65" fmla="*/ 1965736 h 6184462"/>
              <a:gd name="connsiteX66" fmla="*/ 5981700 w 6191980"/>
              <a:gd name="connsiteY66" fmla="*/ 2023938 h 6184462"/>
              <a:gd name="connsiteX67" fmla="*/ 5983578 w 6191980"/>
              <a:gd name="connsiteY67" fmla="*/ 2084018 h 6184462"/>
              <a:gd name="connsiteX68" fmla="*/ 5977945 w 6191980"/>
              <a:gd name="connsiteY68" fmla="*/ 2147852 h 6184462"/>
              <a:gd name="connsiteX69" fmla="*/ 5970435 w 6191980"/>
              <a:gd name="connsiteY69" fmla="*/ 2211686 h 6184462"/>
              <a:gd name="connsiteX70" fmla="*/ 5961048 w 6191980"/>
              <a:gd name="connsiteY70" fmla="*/ 2275522 h 6184462"/>
              <a:gd name="connsiteX71" fmla="*/ 5953538 w 6191980"/>
              <a:gd name="connsiteY71" fmla="*/ 2339356 h 6184462"/>
              <a:gd name="connsiteX72" fmla="*/ 5949784 w 6191980"/>
              <a:gd name="connsiteY72" fmla="*/ 2403192 h 6184462"/>
              <a:gd name="connsiteX73" fmla="*/ 5949784 w 6191980"/>
              <a:gd name="connsiteY73" fmla="*/ 2465149 h 6184462"/>
              <a:gd name="connsiteX74" fmla="*/ 5957294 w 6191980"/>
              <a:gd name="connsiteY74" fmla="*/ 2523350 h 6184462"/>
              <a:gd name="connsiteX75" fmla="*/ 5972312 w 6191980"/>
              <a:gd name="connsiteY75" fmla="*/ 2581552 h 6184462"/>
              <a:gd name="connsiteX76" fmla="*/ 5994843 w 6191980"/>
              <a:gd name="connsiteY76" fmla="*/ 2636001 h 6184462"/>
              <a:gd name="connsiteX77" fmla="*/ 6024884 w 6191980"/>
              <a:gd name="connsiteY77" fmla="*/ 2692325 h 6184462"/>
              <a:gd name="connsiteX78" fmla="*/ 6054922 w 6191980"/>
              <a:gd name="connsiteY78" fmla="*/ 2748651 h 6184462"/>
              <a:gd name="connsiteX79" fmla="*/ 6088718 w 6191980"/>
              <a:gd name="connsiteY79" fmla="*/ 2804974 h 6184462"/>
              <a:gd name="connsiteX80" fmla="*/ 6120634 w 6191980"/>
              <a:gd name="connsiteY80" fmla="*/ 2859423 h 6184462"/>
              <a:gd name="connsiteX81" fmla="*/ 6148798 w 6191980"/>
              <a:gd name="connsiteY81" fmla="*/ 2917624 h 6184462"/>
              <a:gd name="connsiteX82" fmla="*/ 6171326 w 6191980"/>
              <a:gd name="connsiteY82" fmla="*/ 2973950 h 6184462"/>
              <a:gd name="connsiteX83" fmla="*/ 6186347 w 6191980"/>
              <a:gd name="connsiteY83" fmla="*/ 3032152 h 6184462"/>
              <a:gd name="connsiteX84" fmla="*/ 6191980 w 6191980"/>
              <a:gd name="connsiteY84" fmla="*/ 3092230 h 6184462"/>
              <a:gd name="connsiteX85" fmla="*/ 6186347 w 6191980"/>
              <a:gd name="connsiteY85" fmla="*/ 3152310 h 6184462"/>
              <a:gd name="connsiteX86" fmla="*/ 6171326 w 6191980"/>
              <a:gd name="connsiteY86" fmla="*/ 3210513 h 6184462"/>
              <a:gd name="connsiteX87" fmla="*/ 6148798 w 6191980"/>
              <a:gd name="connsiteY87" fmla="*/ 3266839 h 6184462"/>
              <a:gd name="connsiteX88" fmla="*/ 6120634 w 6191980"/>
              <a:gd name="connsiteY88" fmla="*/ 3325039 h 6184462"/>
              <a:gd name="connsiteX89" fmla="*/ 6088718 w 6191980"/>
              <a:gd name="connsiteY89" fmla="*/ 3379488 h 6184462"/>
              <a:gd name="connsiteX90" fmla="*/ 6054922 w 6191980"/>
              <a:gd name="connsiteY90" fmla="*/ 3435814 h 6184462"/>
              <a:gd name="connsiteX91" fmla="*/ 6024884 w 6191980"/>
              <a:gd name="connsiteY91" fmla="*/ 3492137 h 6184462"/>
              <a:gd name="connsiteX92" fmla="*/ 5994843 w 6191980"/>
              <a:gd name="connsiteY92" fmla="*/ 3548461 h 6184462"/>
              <a:gd name="connsiteX93" fmla="*/ 5972312 w 6191980"/>
              <a:gd name="connsiteY93" fmla="*/ 3602910 h 6184462"/>
              <a:gd name="connsiteX94" fmla="*/ 5957294 w 6191980"/>
              <a:gd name="connsiteY94" fmla="*/ 3661113 h 6184462"/>
              <a:gd name="connsiteX95" fmla="*/ 5949784 w 6191980"/>
              <a:gd name="connsiteY95" fmla="*/ 3719313 h 6184462"/>
              <a:gd name="connsiteX96" fmla="*/ 5949784 w 6191980"/>
              <a:gd name="connsiteY96" fmla="*/ 3781272 h 6184462"/>
              <a:gd name="connsiteX97" fmla="*/ 5953538 w 6191980"/>
              <a:gd name="connsiteY97" fmla="*/ 3845106 h 6184462"/>
              <a:gd name="connsiteX98" fmla="*/ 5961048 w 6191980"/>
              <a:gd name="connsiteY98" fmla="*/ 3908940 h 6184462"/>
              <a:gd name="connsiteX99" fmla="*/ 5970435 w 6191980"/>
              <a:gd name="connsiteY99" fmla="*/ 3972776 h 6184462"/>
              <a:gd name="connsiteX100" fmla="*/ 5977945 w 6191980"/>
              <a:gd name="connsiteY100" fmla="*/ 4036610 h 6184462"/>
              <a:gd name="connsiteX101" fmla="*/ 5983578 w 6191980"/>
              <a:gd name="connsiteY101" fmla="*/ 4100444 h 6184462"/>
              <a:gd name="connsiteX102" fmla="*/ 5981700 w 6191980"/>
              <a:gd name="connsiteY102" fmla="*/ 4160526 h 6184462"/>
              <a:gd name="connsiteX103" fmla="*/ 5974191 w 6191980"/>
              <a:gd name="connsiteY103" fmla="*/ 4218729 h 6184462"/>
              <a:gd name="connsiteX104" fmla="*/ 5957294 w 6191980"/>
              <a:gd name="connsiteY104" fmla="*/ 4275053 h 6184462"/>
              <a:gd name="connsiteX105" fmla="*/ 5932886 w 6191980"/>
              <a:gd name="connsiteY105" fmla="*/ 4321989 h 6184462"/>
              <a:gd name="connsiteX106" fmla="*/ 5900968 w 6191980"/>
              <a:gd name="connsiteY106" fmla="*/ 4367050 h 6184462"/>
              <a:gd name="connsiteX107" fmla="*/ 5863416 w 6191980"/>
              <a:gd name="connsiteY107" fmla="*/ 4406477 h 6184462"/>
              <a:gd name="connsiteX108" fmla="*/ 5820236 w 6191980"/>
              <a:gd name="connsiteY108" fmla="*/ 4445903 h 6184462"/>
              <a:gd name="connsiteX109" fmla="*/ 5775175 w 6191980"/>
              <a:gd name="connsiteY109" fmla="*/ 4481577 h 6184462"/>
              <a:gd name="connsiteX110" fmla="*/ 5728238 w 6191980"/>
              <a:gd name="connsiteY110" fmla="*/ 4517249 h 6184462"/>
              <a:gd name="connsiteX111" fmla="*/ 5679425 w 6191980"/>
              <a:gd name="connsiteY111" fmla="*/ 4552921 h 6184462"/>
              <a:gd name="connsiteX112" fmla="*/ 5634364 w 6191980"/>
              <a:gd name="connsiteY112" fmla="*/ 4588593 h 6184462"/>
              <a:gd name="connsiteX113" fmla="*/ 5591181 w 6191980"/>
              <a:gd name="connsiteY113" fmla="*/ 4626142 h 6184462"/>
              <a:gd name="connsiteX114" fmla="*/ 5553632 w 6191980"/>
              <a:gd name="connsiteY114" fmla="*/ 4669325 h 6184462"/>
              <a:gd name="connsiteX115" fmla="*/ 5519836 w 6191980"/>
              <a:gd name="connsiteY115" fmla="*/ 4710630 h 6184462"/>
              <a:gd name="connsiteX116" fmla="*/ 5493550 w 6191980"/>
              <a:gd name="connsiteY116" fmla="*/ 4757566 h 6184462"/>
              <a:gd name="connsiteX117" fmla="*/ 5471021 w 6191980"/>
              <a:gd name="connsiteY117" fmla="*/ 4808259 h 6184462"/>
              <a:gd name="connsiteX118" fmla="*/ 5452246 w 6191980"/>
              <a:gd name="connsiteY118" fmla="*/ 4862708 h 6184462"/>
              <a:gd name="connsiteX119" fmla="*/ 5435349 w 6191980"/>
              <a:gd name="connsiteY119" fmla="*/ 4919033 h 6184462"/>
              <a:gd name="connsiteX120" fmla="*/ 5420328 w 6191980"/>
              <a:gd name="connsiteY120" fmla="*/ 4975357 h 6184462"/>
              <a:gd name="connsiteX121" fmla="*/ 5405308 w 6191980"/>
              <a:gd name="connsiteY121" fmla="*/ 5033560 h 6184462"/>
              <a:gd name="connsiteX122" fmla="*/ 5388410 w 6191980"/>
              <a:gd name="connsiteY122" fmla="*/ 5088007 h 6184462"/>
              <a:gd name="connsiteX123" fmla="*/ 5369636 w 6191980"/>
              <a:gd name="connsiteY123" fmla="*/ 5142453 h 6184462"/>
              <a:gd name="connsiteX124" fmla="*/ 5347108 w 6191980"/>
              <a:gd name="connsiteY124" fmla="*/ 5193146 h 6184462"/>
              <a:gd name="connsiteX125" fmla="*/ 5318944 w 6191980"/>
              <a:gd name="connsiteY125" fmla="*/ 5238207 h 6184462"/>
              <a:gd name="connsiteX126" fmla="*/ 5285151 w 6191980"/>
              <a:gd name="connsiteY126" fmla="*/ 5279510 h 6184462"/>
              <a:gd name="connsiteX127" fmla="*/ 5243845 w 6191980"/>
              <a:gd name="connsiteY127" fmla="*/ 5313305 h 6184462"/>
              <a:gd name="connsiteX128" fmla="*/ 5198784 w 6191980"/>
              <a:gd name="connsiteY128" fmla="*/ 5341467 h 6184462"/>
              <a:gd name="connsiteX129" fmla="*/ 5148091 w 6191980"/>
              <a:gd name="connsiteY129" fmla="*/ 5363998 h 6184462"/>
              <a:gd name="connsiteX130" fmla="*/ 5093644 w 6191980"/>
              <a:gd name="connsiteY130" fmla="*/ 5382773 h 6184462"/>
              <a:gd name="connsiteX131" fmla="*/ 5039198 w 6191980"/>
              <a:gd name="connsiteY131" fmla="*/ 5399670 h 6184462"/>
              <a:gd name="connsiteX132" fmla="*/ 4980995 w 6191980"/>
              <a:gd name="connsiteY132" fmla="*/ 5414691 h 6184462"/>
              <a:gd name="connsiteX133" fmla="*/ 4924669 w 6191980"/>
              <a:gd name="connsiteY133" fmla="*/ 5429711 h 6184462"/>
              <a:gd name="connsiteX134" fmla="*/ 4868345 w 6191980"/>
              <a:gd name="connsiteY134" fmla="*/ 5446609 h 6184462"/>
              <a:gd name="connsiteX135" fmla="*/ 4813899 w 6191980"/>
              <a:gd name="connsiteY135" fmla="*/ 5465383 h 6184462"/>
              <a:gd name="connsiteX136" fmla="*/ 4763206 w 6191980"/>
              <a:gd name="connsiteY136" fmla="*/ 5487914 h 6184462"/>
              <a:gd name="connsiteX137" fmla="*/ 4716270 w 6191980"/>
              <a:gd name="connsiteY137" fmla="*/ 5514197 h 6184462"/>
              <a:gd name="connsiteX138" fmla="*/ 4674964 w 6191980"/>
              <a:gd name="connsiteY138" fmla="*/ 5547992 h 6184462"/>
              <a:gd name="connsiteX139" fmla="*/ 4631782 w 6191980"/>
              <a:gd name="connsiteY139" fmla="*/ 5585543 h 6184462"/>
              <a:gd name="connsiteX140" fmla="*/ 4594231 w 6191980"/>
              <a:gd name="connsiteY140" fmla="*/ 5628725 h 6184462"/>
              <a:gd name="connsiteX141" fmla="*/ 4558559 w 6191980"/>
              <a:gd name="connsiteY141" fmla="*/ 5673785 h 6184462"/>
              <a:gd name="connsiteX142" fmla="*/ 4522886 w 6191980"/>
              <a:gd name="connsiteY142" fmla="*/ 5720721 h 6184462"/>
              <a:gd name="connsiteX143" fmla="*/ 4487214 w 6191980"/>
              <a:gd name="connsiteY143" fmla="*/ 5767659 h 6184462"/>
              <a:gd name="connsiteX144" fmla="*/ 4451542 w 6191980"/>
              <a:gd name="connsiteY144" fmla="*/ 5812719 h 6184462"/>
              <a:gd name="connsiteX145" fmla="*/ 4412114 w 6191980"/>
              <a:gd name="connsiteY145" fmla="*/ 5855901 h 6184462"/>
              <a:gd name="connsiteX146" fmla="*/ 4372686 w 6191980"/>
              <a:gd name="connsiteY146" fmla="*/ 5893450 h 6184462"/>
              <a:gd name="connsiteX147" fmla="*/ 4327628 w 6191980"/>
              <a:gd name="connsiteY147" fmla="*/ 5925368 h 6184462"/>
              <a:gd name="connsiteX148" fmla="*/ 4280690 w 6191980"/>
              <a:gd name="connsiteY148" fmla="*/ 5949776 h 6184462"/>
              <a:gd name="connsiteX149" fmla="*/ 4224364 w 6191980"/>
              <a:gd name="connsiteY149" fmla="*/ 5966674 h 6184462"/>
              <a:gd name="connsiteX150" fmla="*/ 4166161 w 6191980"/>
              <a:gd name="connsiteY150" fmla="*/ 5974184 h 6184462"/>
              <a:gd name="connsiteX151" fmla="*/ 4106083 w 6191980"/>
              <a:gd name="connsiteY151" fmla="*/ 5976061 h 6184462"/>
              <a:gd name="connsiteX152" fmla="*/ 4042247 w 6191980"/>
              <a:gd name="connsiteY152" fmla="*/ 5970428 h 6184462"/>
              <a:gd name="connsiteX153" fmla="*/ 3978413 w 6191980"/>
              <a:gd name="connsiteY153" fmla="*/ 5962919 h 6184462"/>
              <a:gd name="connsiteX154" fmla="*/ 3914577 w 6191980"/>
              <a:gd name="connsiteY154" fmla="*/ 5953530 h 6184462"/>
              <a:gd name="connsiteX155" fmla="*/ 3850743 w 6191980"/>
              <a:gd name="connsiteY155" fmla="*/ 5946022 h 6184462"/>
              <a:gd name="connsiteX156" fmla="*/ 3786907 w 6191980"/>
              <a:gd name="connsiteY156" fmla="*/ 5942266 h 6184462"/>
              <a:gd name="connsiteX157" fmla="*/ 3724950 w 6191980"/>
              <a:gd name="connsiteY157" fmla="*/ 5942266 h 6184462"/>
              <a:gd name="connsiteX158" fmla="*/ 3666749 w 6191980"/>
              <a:gd name="connsiteY158" fmla="*/ 5949776 h 6184462"/>
              <a:gd name="connsiteX159" fmla="*/ 3606669 w 6191980"/>
              <a:gd name="connsiteY159" fmla="*/ 5964797 h 6184462"/>
              <a:gd name="connsiteX160" fmla="*/ 3552221 w 6191980"/>
              <a:gd name="connsiteY160" fmla="*/ 5987325 h 6184462"/>
              <a:gd name="connsiteX161" fmla="*/ 3495897 w 6191980"/>
              <a:gd name="connsiteY161" fmla="*/ 6017366 h 6184462"/>
              <a:gd name="connsiteX162" fmla="*/ 3439573 w 6191980"/>
              <a:gd name="connsiteY162" fmla="*/ 6047407 h 6184462"/>
              <a:gd name="connsiteX163" fmla="*/ 3383247 w 6191980"/>
              <a:gd name="connsiteY163" fmla="*/ 6081200 h 6184462"/>
              <a:gd name="connsiteX164" fmla="*/ 3328798 w 6191980"/>
              <a:gd name="connsiteY164" fmla="*/ 6113118 h 6184462"/>
              <a:gd name="connsiteX165" fmla="*/ 3270598 w 6191980"/>
              <a:gd name="connsiteY165" fmla="*/ 6141280 h 6184462"/>
              <a:gd name="connsiteX166" fmla="*/ 3214272 w 6191980"/>
              <a:gd name="connsiteY166" fmla="*/ 6163811 h 6184462"/>
              <a:gd name="connsiteX167" fmla="*/ 3156069 w 6191980"/>
              <a:gd name="connsiteY167" fmla="*/ 6178831 h 6184462"/>
              <a:gd name="connsiteX168" fmla="*/ 3095991 w 6191980"/>
              <a:gd name="connsiteY168" fmla="*/ 6184462 h 6184462"/>
              <a:gd name="connsiteX169" fmla="*/ 3035911 w 6191980"/>
              <a:gd name="connsiteY169" fmla="*/ 6178831 h 6184462"/>
              <a:gd name="connsiteX170" fmla="*/ 2977708 w 6191980"/>
              <a:gd name="connsiteY170" fmla="*/ 6163811 h 6184462"/>
              <a:gd name="connsiteX171" fmla="*/ 2921385 w 6191980"/>
              <a:gd name="connsiteY171" fmla="*/ 6141280 h 6184462"/>
              <a:gd name="connsiteX172" fmla="*/ 2863182 w 6191980"/>
              <a:gd name="connsiteY172" fmla="*/ 6113118 h 6184462"/>
              <a:gd name="connsiteX173" fmla="*/ 2808733 w 6191980"/>
              <a:gd name="connsiteY173" fmla="*/ 6081200 h 6184462"/>
              <a:gd name="connsiteX174" fmla="*/ 2752409 w 6191980"/>
              <a:gd name="connsiteY174" fmla="*/ 6047407 h 6184462"/>
              <a:gd name="connsiteX175" fmla="*/ 2696083 w 6191980"/>
              <a:gd name="connsiteY175" fmla="*/ 6017366 h 6184462"/>
              <a:gd name="connsiteX176" fmla="*/ 2639760 w 6191980"/>
              <a:gd name="connsiteY176" fmla="*/ 5987325 h 6184462"/>
              <a:gd name="connsiteX177" fmla="*/ 2583436 w 6191980"/>
              <a:gd name="connsiteY177" fmla="*/ 5964797 h 6184462"/>
              <a:gd name="connsiteX178" fmla="*/ 2525233 w 6191980"/>
              <a:gd name="connsiteY178" fmla="*/ 5949776 h 6184462"/>
              <a:gd name="connsiteX179" fmla="*/ 2467030 w 6191980"/>
              <a:gd name="connsiteY179" fmla="*/ 5942266 h 6184462"/>
              <a:gd name="connsiteX180" fmla="*/ 2405071 w 6191980"/>
              <a:gd name="connsiteY180" fmla="*/ 5942266 h 6184462"/>
              <a:gd name="connsiteX181" fmla="*/ 2341237 w 6191980"/>
              <a:gd name="connsiteY181" fmla="*/ 5946022 h 6184462"/>
              <a:gd name="connsiteX182" fmla="*/ 2277403 w 6191980"/>
              <a:gd name="connsiteY182" fmla="*/ 5953530 h 6184462"/>
              <a:gd name="connsiteX183" fmla="*/ 2213567 w 6191980"/>
              <a:gd name="connsiteY183" fmla="*/ 5962919 h 6184462"/>
              <a:gd name="connsiteX184" fmla="*/ 2149731 w 6191980"/>
              <a:gd name="connsiteY184" fmla="*/ 5970428 h 6184462"/>
              <a:gd name="connsiteX185" fmla="*/ 2085897 w 6191980"/>
              <a:gd name="connsiteY185" fmla="*/ 5976061 h 6184462"/>
              <a:gd name="connsiteX186" fmla="*/ 2025819 w 6191980"/>
              <a:gd name="connsiteY186" fmla="*/ 5974184 h 6184462"/>
              <a:gd name="connsiteX187" fmla="*/ 1967617 w 6191980"/>
              <a:gd name="connsiteY187" fmla="*/ 5966674 h 6184462"/>
              <a:gd name="connsiteX188" fmla="*/ 1911291 w 6191980"/>
              <a:gd name="connsiteY188" fmla="*/ 5949776 h 6184462"/>
              <a:gd name="connsiteX189" fmla="*/ 1864354 w 6191980"/>
              <a:gd name="connsiteY189" fmla="*/ 5925368 h 6184462"/>
              <a:gd name="connsiteX190" fmla="*/ 1819293 w 6191980"/>
              <a:gd name="connsiteY190" fmla="*/ 5893450 h 6184462"/>
              <a:gd name="connsiteX191" fmla="*/ 1779867 w 6191980"/>
              <a:gd name="connsiteY191" fmla="*/ 5855901 h 6184462"/>
              <a:gd name="connsiteX192" fmla="*/ 1740438 w 6191980"/>
              <a:gd name="connsiteY192" fmla="*/ 5812719 h 6184462"/>
              <a:gd name="connsiteX193" fmla="*/ 1704766 w 6191980"/>
              <a:gd name="connsiteY193" fmla="*/ 5767659 h 6184462"/>
              <a:gd name="connsiteX194" fmla="*/ 1669094 w 6191980"/>
              <a:gd name="connsiteY194" fmla="*/ 5720721 h 6184462"/>
              <a:gd name="connsiteX195" fmla="*/ 1633422 w 6191980"/>
              <a:gd name="connsiteY195" fmla="*/ 5673785 h 6184462"/>
              <a:gd name="connsiteX196" fmla="*/ 1597750 w 6191980"/>
              <a:gd name="connsiteY196" fmla="*/ 5628725 h 6184462"/>
              <a:gd name="connsiteX197" fmla="*/ 1560199 w 6191980"/>
              <a:gd name="connsiteY197" fmla="*/ 5585543 h 6184462"/>
              <a:gd name="connsiteX198" fmla="*/ 1517016 w 6191980"/>
              <a:gd name="connsiteY198" fmla="*/ 5547992 h 6184462"/>
              <a:gd name="connsiteX199" fmla="*/ 1475711 w 6191980"/>
              <a:gd name="connsiteY199" fmla="*/ 5514197 h 6184462"/>
              <a:gd name="connsiteX200" fmla="*/ 1428774 w 6191980"/>
              <a:gd name="connsiteY200" fmla="*/ 5487914 h 6184462"/>
              <a:gd name="connsiteX201" fmla="*/ 1378082 w 6191980"/>
              <a:gd name="connsiteY201" fmla="*/ 5465383 h 6184462"/>
              <a:gd name="connsiteX202" fmla="*/ 1323635 w 6191980"/>
              <a:gd name="connsiteY202" fmla="*/ 5446609 h 6184462"/>
              <a:gd name="connsiteX203" fmla="*/ 1267309 w 6191980"/>
              <a:gd name="connsiteY203" fmla="*/ 5429711 h 6184462"/>
              <a:gd name="connsiteX204" fmla="*/ 1210986 w 6191980"/>
              <a:gd name="connsiteY204" fmla="*/ 5414691 h 6184462"/>
              <a:gd name="connsiteX205" fmla="*/ 1152783 w 6191980"/>
              <a:gd name="connsiteY205" fmla="*/ 5399670 h 6184462"/>
              <a:gd name="connsiteX206" fmla="*/ 1098336 w 6191980"/>
              <a:gd name="connsiteY206" fmla="*/ 5382773 h 6184462"/>
              <a:gd name="connsiteX207" fmla="*/ 1043887 w 6191980"/>
              <a:gd name="connsiteY207" fmla="*/ 5363998 h 6184462"/>
              <a:gd name="connsiteX208" fmla="*/ 993197 w 6191980"/>
              <a:gd name="connsiteY208" fmla="*/ 5341467 h 6184462"/>
              <a:gd name="connsiteX209" fmla="*/ 948135 w 6191980"/>
              <a:gd name="connsiteY209" fmla="*/ 5313305 h 6184462"/>
              <a:gd name="connsiteX210" fmla="*/ 906830 w 6191980"/>
              <a:gd name="connsiteY210" fmla="*/ 5279510 h 6184462"/>
              <a:gd name="connsiteX211" fmla="*/ 873037 w 6191980"/>
              <a:gd name="connsiteY211" fmla="*/ 5238207 h 6184462"/>
              <a:gd name="connsiteX212" fmla="*/ 844875 w 6191980"/>
              <a:gd name="connsiteY212" fmla="*/ 5193146 h 6184462"/>
              <a:gd name="connsiteX213" fmla="*/ 822344 w 6191980"/>
              <a:gd name="connsiteY213" fmla="*/ 5142453 h 6184462"/>
              <a:gd name="connsiteX214" fmla="*/ 803570 w 6191980"/>
              <a:gd name="connsiteY214" fmla="*/ 5088007 h 6184462"/>
              <a:gd name="connsiteX215" fmla="*/ 786672 w 6191980"/>
              <a:gd name="connsiteY215" fmla="*/ 5033560 h 6184462"/>
              <a:gd name="connsiteX216" fmla="*/ 771652 w 6191980"/>
              <a:gd name="connsiteY216" fmla="*/ 4975357 h 6184462"/>
              <a:gd name="connsiteX217" fmla="*/ 756631 w 6191980"/>
              <a:gd name="connsiteY217" fmla="*/ 4919033 h 6184462"/>
              <a:gd name="connsiteX218" fmla="*/ 739734 w 6191980"/>
              <a:gd name="connsiteY218" fmla="*/ 4862708 h 6184462"/>
              <a:gd name="connsiteX219" fmla="*/ 720959 w 6191980"/>
              <a:gd name="connsiteY219" fmla="*/ 4808259 h 6184462"/>
              <a:gd name="connsiteX220" fmla="*/ 698428 w 6191980"/>
              <a:gd name="connsiteY220" fmla="*/ 4757566 h 6184462"/>
              <a:gd name="connsiteX221" fmla="*/ 672143 w 6191980"/>
              <a:gd name="connsiteY221" fmla="*/ 4710630 h 6184462"/>
              <a:gd name="connsiteX222" fmla="*/ 638351 w 6191980"/>
              <a:gd name="connsiteY222" fmla="*/ 4669325 h 6184462"/>
              <a:gd name="connsiteX223" fmla="*/ 600799 w 6191980"/>
              <a:gd name="connsiteY223" fmla="*/ 4626142 h 6184462"/>
              <a:gd name="connsiteX224" fmla="*/ 557617 w 6191980"/>
              <a:gd name="connsiteY224" fmla="*/ 4588593 h 6184462"/>
              <a:gd name="connsiteX225" fmla="*/ 510678 w 6191980"/>
              <a:gd name="connsiteY225" fmla="*/ 4552921 h 6184462"/>
              <a:gd name="connsiteX226" fmla="*/ 463742 w 6191980"/>
              <a:gd name="connsiteY226" fmla="*/ 4517249 h 6184462"/>
              <a:gd name="connsiteX227" fmla="*/ 416805 w 6191980"/>
              <a:gd name="connsiteY227" fmla="*/ 4481577 h 6184462"/>
              <a:gd name="connsiteX228" fmla="*/ 371744 w 6191980"/>
              <a:gd name="connsiteY228" fmla="*/ 4445903 h 6184462"/>
              <a:gd name="connsiteX229" fmla="*/ 328562 w 6191980"/>
              <a:gd name="connsiteY229" fmla="*/ 4406477 h 6184462"/>
              <a:gd name="connsiteX230" fmla="*/ 291012 w 6191980"/>
              <a:gd name="connsiteY230" fmla="*/ 4367050 h 6184462"/>
              <a:gd name="connsiteX231" fmla="*/ 259096 w 6191980"/>
              <a:gd name="connsiteY231" fmla="*/ 4321989 h 6184462"/>
              <a:gd name="connsiteX232" fmla="*/ 234689 w 6191980"/>
              <a:gd name="connsiteY232" fmla="*/ 4275053 h 6184462"/>
              <a:gd name="connsiteX233" fmla="*/ 217791 w 6191980"/>
              <a:gd name="connsiteY233" fmla="*/ 4218729 h 6184462"/>
              <a:gd name="connsiteX234" fmla="*/ 210281 w 6191980"/>
              <a:gd name="connsiteY234" fmla="*/ 4160526 h 6184462"/>
              <a:gd name="connsiteX235" fmla="*/ 208402 w 6191980"/>
              <a:gd name="connsiteY235" fmla="*/ 4100444 h 6184462"/>
              <a:gd name="connsiteX236" fmla="*/ 214035 w 6191980"/>
              <a:gd name="connsiteY236" fmla="*/ 4036610 h 6184462"/>
              <a:gd name="connsiteX237" fmla="*/ 221545 w 6191980"/>
              <a:gd name="connsiteY237" fmla="*/ 3972776 h 6184462"/>
              <a:gd name="connsiteX238" fmla="*/ 230932 w 6191980"/>
              <a:gd name="connsiteY238" fmla="*/ 3908940 h 6184462"/>
              <a:gd name="connsiteX239" fmla="*/ 238443 w 6191980"/>
              <a:gd name="connsiteY239" fmla="*/ 3845106 h 6184462"/>
              <a:gd name="connsiteX240" fmla="*/ 242199 w 6191980"/>
              <a:gd name="connsiteY240" fmla="*/ 3781272 h 6184462"/>
              <a:gd name="connsiteX241" fmla="*/ 242199 w 6191980"/>
              <a:gd name="connsiteY241" fmla="*/ 3719313 h 6184462"/>
              <a:gd name="connsiteX242" fmla="*/ 234689 w 6191980"/>
              <a:gd name="connsiteY242" fmla="*/ 3661113 h 6184462"/>
              <a:gd name="connsiteX243" fmla="*/ 219668 w 6191980"/>
              <a:gd name="connsiteY243" fmla="*/ 3602910 h 6184462"/>
              <a:gd name="connsiteX244" fmla="*/ 197138 w 6191980"/>
              <a:gd name="connsiteY244" fmla="*/ 3548461 h 6184462"/>
              <a:gd name="connsiteX245" fmla="*/ 168976 w 6191980"/>
              <a:gd name="connsiteY245" fmla="*/ 3492137 h 6184462"/>
              <a:gd name="connsiteX246" fmla="*/ 137057 w 6191980"/>
              <a:gd name="connsiteY246" fmla="*/ 3435814 h 6184462"/>
              <a:gd name="connsiteX247" fmla="*/ 103264 w 6191980"/>
              <a:gd name="connsiteY247" fmla="*/ 3379488 h 6184462"/>
              <a:gd name="connsiteX248" fmla="*/ 71346 w 6191980"/>
              <a:gd name="connsiteY248" fmla="*/ 3325039 h 6184462"/>
              <a:gd name="connsiteX249" fmla="*/ 43182 w 6191980"/>
              <a:gd name="connsiteY249" fmla="*/ 3266839 h 6184462"/>
              <a:gd name="connsiteX250" fmla="*/ 20654 w 6191980"/>
              <a:gd name="connsiteY250" fmla="*/ 3210513 h 6184462"/>
              <a:gd name="connsiteX251" fmla="*/ 5634 w 6191980"/>
              <a:gd name="connsiteY251" fmla="*/ 3152310 h 6184462"/>
              <a:gd name="connsiteX252" fmla="*/ 0 w 6191980"/>
              <a:gd name="connsiteY252" fmla="*/ 3092230 h 6184462"/>
              <a:gd name="connsiteX253" fmla="*/ 5634 w 6191980"/>
              <a:gd name="connsiteY253" fmla="*/ 3032152 h 6184462"/>
              <a:gd name="connsiteX254" fmla="*/ 20654 w 6191980"/>
              <a:gd name="connsiteY254" fmla="*/ 2973950 h 6184462"/>
              <a:gd name="connsiteX255" fmla="*/ 43182 w 6191980"/>
              <a:gd name="connsiteY255" fmla="*/ 2917624 h 6184462"/>
              <a:gd name="connsiteX256" fmla="*/ 71346 w 6191980"/>
              <a:gd name="connsiteY256" fmla="*/ 2859423 h 6184462"/>
              <a:gd name="connsiteX257" fmla="*/ 103264 w 6191980"/>
              <a:gd name="connsiteY257" fmla="*/ 2804974 h 6184462"/>
              <a:gd name="connsiteX258" fmla="*/ 137057 w 6191980"/>
              <a:gd name="connsiteY258" fmla="*/ 2748651 h 6184462"/>
              <a:gd name="connsiteX259" fmla="*/ 168976 w 6191980"/>
              <a:gd name="connsiteY259" fmla="*/ 2692325 h 6184462"/>
              <a:gd name="connsiteX260" fmla="*/ 197138 w 6191980"/>
              <a:gd name="connsiteY260" fmla="*/ 2636001 h 6184462"/>
              <a:gd name="connsiteX261" fmla="*/ 219668 w 6191980"/>
              <a:gd name="connsiteY261" fmla="*/ 2581552 h 6184462"/>
              <a:gd name="connsiteX262" fmla="*/ 234689 w 6191980"/>
              <a:gd name="connsiteY262" fmla="*/ 2523350 h 6184462"/>
              <a:gd name="connsiteX263" fmla="*/ 242199 w 6191980"/>
              <a:gd name="connsiteY263" fmla="*/ 2465149 h 6184462"/>
              <a:gd name="connsiteX264" fmla="*/ 242199 w 6191980"/>
              <a:gd name="connsiteY264" fmla="*/ 2403192 h 6184462"/>
              <a:gd name="connsiteX265" fmla="*/ 238443 w 6191980"/>
              <a:gd name="connsiteY265" fmla="*/ 2339356 h 6184462"/>
              <a:gd name="connsiteX266" fmla="*/ 230932 w 6191980"/>
              <a:gd name="connsiteY266" fmla="*/ 2275522 h 6184462"/>
              <a:gd name="connsiteX267" fmla="*/ 221545 w 6191980"/>
              <a:gd name="connsiteY267" fmla="*/ 2211686 h 6184462"/>
              <a:gd name="connsiteX268" fmla="*/ 214035 w 6191980"/>
              <a:gd name="connsiteY268" fmla="*/ 2147852 h 6184462"/>
              <a:gd name="connsiteX269" fmla="*/ 208402 w 6191980"/>
              <a:gd name="connsiteY269" fmla="*/ 2084018 h 6184462"/>
              <a:gd name="connsiteX270" fmla="*/ 210281 w 6191980"/>
              <a:gd name="connsiteY270" fmla="*/ 2023938 h 6184462"/>
              <a:gd name="connsiteX271" fmla="*/ 217791 w 6191980"/>
              <a:gd name="connsiteY271" fmla="*/ 1965736 h 6184462"/>
              <a:gd name="connsiteX272" fmla="*/ 234689 w 6191980"/>
              <a:gd name="connsiteY272" fmla="*/ 1909410 h 6184462"/>
              <a:gd name="connsiteX273" fmla="*/ 259096 w 6191980"/>
              <a:gd name="connsiteY273" fmla="*/ 1862474 h 6184462"/>
              <a:gd name="connsiteX274" fmla="*/ 291012 w 6191980"/>
              <a:gd name="connsiteY274" fmla="*/ 1817414 h 6184462"/>
              <a:gd name="connsiteX275" fmla="*/ 328562 w 6191980"/>
              <a:gd name="connsiteY275" fmla="*/ 1777986 h 6184462"/>
              <a:gd name="connsiteX276" fmla="*/ 371744 w 6191980"/>
              <a:gd name="connsiteY276" fmla="*/ 1738560 h 6184462"/>
              <a:gd name="connsiteX277" fmla="*/ 416805 w 6191980"/>
              <a:gd name="connsiteY277" fmla="*/ 1702885 h 6184462"/>
              <a:gd name="connsiteX278" fmla="*/ 463742 w 6191980"/>
              <a:gd name="connsiteY278" fmla="*/ 1667213 h 6184462"/>
              <a:gd name="connsiteX279" fmla="*/ 510678 w 6191980"/>
              <a:gd name="connsiteY279" fmla="*/ 1631541 h 6184462"/>
              <a:gd name="connsiteX280" fmla="*/ 557617 w 6191980"/>
              <a:gd name="connsiteY280" fmla="*/ 1595869 h 6184462"/>
              <a:gd name="connsiteX281" fmla="*/ 600799 w 6191980"/>
              <a:gd name="connsiteY281" fmla="*/ 1558320 h 6184462"/>
              <a:gd name="connsiteX282" fmla="*/ 638351 w 6191980"/>
              <a:gd name="connsiteY282" fmla="*/ 1515138 h 6184462"/>
              <a:gd name="connsiteX283" fmla="*/ 672143 w 6191980"/>
              <a:gd name="connsiteY283" fmla="*/ 1473832 h 6184462"/>
              <a:gd name="connsiteX284" fmla="*/ 698428 w 6191980"/>
              <a:gd name="connsiteY284" fmla="*/ 1426896 h 6184462"/>
              <a:gd name="connsiteX285" fmla="*/ 720959 w 6191980"/>
              <a:gd name="connsiteY285" fmla="*/ 1376203 h 6184462"/>
              <a:gd name="connsiteX286" fmla="*/ 739734 w 6191980"/>
              <a:gd name="connsiteY286" fmla="*/ 1321755 h 6184462"/>
              <a:gd name="connsiteX287" fmla="*/ 756631 w 6191980"/>
              <a:gd name="connsiteY287" fmla="*/ 1265429 h 6184462"/>
              <a:gd name="connsiteX288" fmla="*/ 771652 w 6191980"/>
              <a:gd name="connsiteY288" fmla="*/ 1209105 h 6184462"/>
              <a:gd name="connsiteX289" fmla="*/ 786672 w 6191980"/>
              <a:gd name="connsiteY289" fmla="*/ 1150903 h 6184462"/>
              <a:gd name="connsiteX290" fmla="*/ 803570 w 6191980"/>
              <a:gd name="connsiteY290" fmla="*/ 1096456 h 6184462"/>
              <a:gd name="connsiteX291" fmla="*/ 822344 w 6191980"/>
              <a:gd name="connsiteY291" fmla="*/ 1042007 h 6184462"/>
              <a:gd name="connsiteX292" fmla="*/ 844875 w 6191980"/>
              <a:gd name="connsiteY292" fmla="*/ 991317 h 6184462"/>
              <a:gd name="connsiteX293" fmla="*/ 873037 w 6191980"/>
              <a:gd name="connsiteY293" fmla="*/ 946257 h 6184462"/>
              <a:gd name="connsiteX294" fmla="*/ 906830 w 6191980"/>
              <a:gd name="connsiteY294" fmla="*/ 904952 h 6184462"/>
              <a:gd name="connsiteX295" fmla="*/ 948135 w 6191980"/>
              <a:gd name="connsiteY295" fmla="*/ 871157 h 6184462"/>
              <a:gd name="connsiteX296" fmla="*/ 993197 w 6191980"/>
              <a:gd name="connsiteY296" fmla="*/ 842995 h 6184462"/>
              <a:gd name="connsiteX297" fmla="*/ 1043887 w 6191980"/>
              <a:gd name="connsiteY297" fmla="*/ 820464 h 6184462"/>
              <a:gd name="connsiteX298" fmla="*/ 1098336 w 6191980"/>
              <a:gd name="connsiteY298" fmla="*/ 801690 h 6184462"/>
              <a:gd name="connsiteX299" fmla="*/ 1152783 w 6191980"/>
              <a:gd name="connsiteY299" fmla="*/ 784792 h 6184462"/>
              <a:gd name="connsiteX300" fmla="*/ 1210986 w 6191980"/>
              <a:gd name="connsiteY300" fmla="*/ 769772 h 6184462"/>
              <a:gd name="connsiteX301" fmla="*/ 1267309 w 6191980"/>
              <a:gd name="connsiteY301" fmla="*/ 754751 h 6184462"/>
              <a:gd name="connsiteX302" fmla="*/ 1323635 w 6191980"/>
              <a:gd name="connsiteY302" fmla="*/ 737854 h 6184462"/>
              <a:gd name="connsiteX303" fmla="*/ 1378082 w 6191980"/>
              <a:gd name="connsiteY303" fmla="*/ 719079 h 6184462"/>
              <a:gd name="connsiteX304" fmla="*/ 1428774 w 6191980"/>
              <a:gd name="connsiteY304" fmla="*/ 696549 h 6184462"/>
              <a:gd name="connsiteX305" fmla="*/ 1475711 w 6191980"/>
              <a:gd name="connsiteY305" fmla="*/ 670266 h 6184462"/>
              <a:gd name="connsiteX306" fmla="*/ 1517016 w 6191980"/>
              <a:gd name="connsiteY306" fmla="*/ 636471 h 6184462"/>
              <a:gd name="connsiteX307" fmla="*/ 1560199 w 6191980"/>
              <a:gd name="connsiteY307" fmla="*/ 598919 h 6184462"/>
              <a:gd name="connsiteX308" fmla="*/ 1597750 w 6191980"/>
              <a:gd name="connsiteY308" fmla="*/ 555737 h 6184462"/>
              <a:gd name="connsiteX309" fmla="*/ 1633422 w 6191980"/>
              <a:gd name="connsiteY309" fmla="*/ 510678 h 6184462"/>
              <a:gd name="connsiteX310" fmla="*/ 1669094 w 6191980"/>
              <a:gd name="connsiteY310" fmla="*/ 463741 h 6184462"/>
              <a:gd name="connsiteX311" fmla="*/ 1704766 w 6191980"/>
              <a:gd name="connsiteY311" fmla="*/ 416803 h 6184462"/>
              <a:gd name="connsiteX312" fmla="*/ 1740438 w 6191980"/>
              <a:gd name="connsiteY312" fmla="*/ 371743 h 6184462"/>
              <a:gd name="connsiteX313" fmla="*/ 1779867 w 6191980"/>
              <a:gd name="connsiteY313" fmla="*/ 328561 h 6184462"/>
              <a:gd name="connsiteX314" fmla="*/ 1819293 w 6191980"/>
              <a:gd name="connsiteY314" fmla="*/ 291012 h 6184462"/>
              <a:gd name="connsiteX315" fmla="*/ 1864354 w 6191980"/>
              <a:gd name="connsiteY315" fmla="*/ 259094 h 6184462"/>
              <a:gd name="connsiteX316" fmla="*/ 1911291 w 6191980"/>
              <a:gd name="connsiteY316" fmla="*/ 234686 h 6184462"/>
              <a:gd name="connsiteX317" fmla="*/ 1967617 w 6191980"/>
              <a:gd name="connsiteY317" fmla="*/ 217789 h 6184462"/>
              <a:gd name="connsiteX318" fmla="*/ 2025819 w 6191980"/>
              <a:gd name="connsiteY318" fmla="*/ 210279 h 6184462"/>
              <a:gd name="connsiteX319" fmla="*/ 2085897 w 6191980"/>
              <a:gd name="connsiteY319" fmla="*/ 208401 h 6184462"/>
              <a:gd name="connsiteX320" fmla="*/ 2149731 w 6191980"/>
              <a:gd name="connsiteY320" fmla="*/ 214035 h 6184462"/>
              <a:gd name="connsiteX321" fmla="*/ 2213567 w 6191980"/>
              <a:gd name="connsiteY321" fmla="*/ 221545 h 6184462"/>
              <a:gd name="connsiteX322" fmla="*/ 2277403 w 6191980"/>
              <a:gd name="connsiteY322" fmla="*/ 230932 h 6184462"/>
              <a:gd name="connsiteX323" fmla="*/ 2341237 w 6191980"/>
              <a:gd name="connsiteY323" fmla="*/ 238443 h 6184462"/>
              <a:gd name="connsiteX324" fmla="*/ 2405071 w 6191980"/>
              <a:gd name="connsiteY324" fmla="*/ 242197 h 6184462"/>
              <a:gd name="connsiteX325" fmla="*/ 2467030 w 6191980"/>
              <a:gd name="connsiteY325" fmla="*/ 242197 h 6184462"/>
              <a:gd name="connsiteX326" fmla="*/ 2525233 w 6191980"/>
              <a:gd name="connsiteY326" fmla="*/ 234686 h 6184462"/>
              <a:gd name="connsiteX327" fmla="*/ 2583436 w 6191980"/>
              <a:gd name="connsiteY327" fmla="*/ 219666 h 6184462"/>
              <a:gd name="connsiteX328" fmla="*/ 2639760 w 6191980"/>
              <a:gd name="connsiteY328" fmla="*/ 197137 h 6184462"/>
              <a:gd name="connsiteX329" fmla="*/ 2696083 w 6191980"/>
              <a:gd name="connsiteY329" fmla="*/ 167096 h 6184462"/>
              <a:gd name="connsiteX330" fmla="*/ 2752409 w 6191980"/>
              <a:gd name="connsiteY330" fmla="*/ 137057 h 6184462"/>
              <a:gd name="connsiteX331" fmla="*/ 2808733 w 6191980"/>
              <a:gd name="connsiteY331" fmla="*/ 103262 h 6184462"/>
              <a:gd name="connsiteX332" fmla="*/ 2863182 w 6191980"/>
              <a:gd name="connsiteY332" fmla="*/ 71344 h 6184462"/>
              <a:gd name="connsiteX333" fmla="*/ 2921385 w 6191980"/>
              <a:gd name="connsiteY333" fmla="*/ 43182 h 6184462"/>
              <a:gd name="connsiteX334" fmla="*/ 2977708 w 6191980"/>
              <a:gd name="connsiteY334" fmla="*/ 20652 h 6184462"/>
              <a:gd name="connsiteX335" fmla="*/ 3035911 w 6191980"/>
              <a:gd name="connsiteY335" fmla="*/ 5631 h 6184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6191980" h="6184462">
                <a:moveTo>
                  <a:pt x="3095991" y="0"/>
                </a:moveTo>
                <a:lnTo>
                  <a:pt x="3156069" y="5631"/>
                </a:lnTo>
                <a:lnTo>
                  <a:pt x="3214272" y="20652"/>
                </a:lnTo>
                <a:lnTo>
                  <a:pt x="3270598" y="43182"/>
                </a:lnTo>
                <a:lnTo>
                  <a:pt x="3328798" y="71344"/>
                </a:lnTo>
                <a:lnTo>
                  <a:pt x="3383247" y="103262"/>
                </a:lnTo>
                <a:lnTo>
                  <a:pt x="3439573" y="137057"/>
                </a:lnTo>
                <a:lnTo>
                  <a:pt x="3495897" y="167096"/>
                </a:lnTo>
                <a:lnTo>
                  <a:pt x="3552221" y="197137"/>
                </a:lnTo>
                <a:lnTo>
                  <a:pt x="3606669" y="219666"/>
                </a:lnTo>
                <a:lnTo>
                  <a:pt x="3666749" y="234686"/>
                </a:lnTo>
                <a:lnTo>
                  <a:pt x="3724950" y="242197"/>
                </a:lnTo>
                <a:lnTo>
                  <a:pt x="3786907" y="242197"/>
                </a:lnTo>
                <a:lnTo>
                  <a:pt x="3850743" y="238443"/>
                </a:lnTo>
                <a:lnTo>
                  <a:pt x="3914577" y="230932"/>
                </a:lnTo>
                <a:lnTo>
                  <a:pt x="3978413" y="221545"/>
                </a:lnTo>
                <a:lnTo>
                  <a:pt x="4042247" y="214035"/>
                </a:lnTo>
                <a:lnTo>
                  <a:pt x="4106083" y="208401"/>
                </a:lnTo>
                <a:lnTo>
                  <a:pt x="4166161" y="210279"/>
                </a:lnTo>
                <a:lnTo>
                  <a:pt x="4224364" y="217789"/>
                </a:lnTo>
                <a:lnTo>
                  <a:pt x="4280690" y="234686"/>
                </a:lnTo>
                <a:lnTo>
                  <a:pt x="4327628" y="259094"/>
                </a:lnTo>
                <a:lnTo>
                  <a:pt x="4372686" y="291012"/>
                </a:lnTo>
                <a:lnTo>
                  <a:pt x="4412114" y="328561"/>
                </a:lnTo>
                <a:lnTo>
                  <a:pt x="4451542" y="371743"/>
                </a:lnTo>
                <a:lnTo>
                  <a:pt x="4487214" y="416803"/>
                </a:lnTo>
                <a:lnTo>
                  <a:pt x="4522886" y="463741"/>
                </a:lnTo>
                <a:lnTo>
                  <a:pt x="4558559" y="510678"/>
                </a:lnTo>
                <a:lnTo>
                  <a:pt x="4594231" y="555737"/>
                </a:lnTo>
                <a:lnTo>
                  <a:pt x="4631782" y="598919"/>
                </a:lnTo>
                <a:lnTo>
                  <a:pt x="4674964" y="636471"/>
                </a:lnTo>
                <a:lnTo>
                  <a:pt x="4716270" y="670266"/>
                </a:lnTo>
                <a:lnTo>
                  <a:pt x="4763206" y="696549"/>
                </a:lnTo>
                <a:lnTo>
                  <a:pt x="4813899" y="719079"/>
                </a:lnTo>
                <a:lnTo>
                  <a:pt x="4868345" y="737854"/>
                </a:lnTo>
                <a:lnTo>
                  <a:pt x="4924669" y="754751"/>
                </a:lnTo>
                <a:lnTo>
                  <a:pt x="4980995" y="769772"/>
                </a:lnTo>
                <a:lnTo>
                  <a:pt x="5039198" y="784792"/>
                </a:lnTo>
                <a:lnTo>
                  <a:pt x="5093644" y="801690"/>
                </a:lnTo>
                <a:lnTo>
                  <a:pt x="5148091" y="820464"/>
                </a:lnTo>
                <a:lnTo>
                  <a:pt x="5198784" y="842995"/>
                </a:lnTo>
                <a:lnTo>
                  <a:pt x="5243845" y="871157"/>
                </a:lnTo>
                <a:lnTo>
                  <a:pt x="5285151" y="904952"/>
                </a:lnTo>
                <a:lnTo>
                  <a:pt x="5318944" y="946257"/>
                </a:lnTo>
                <a:lnTo>
                  <a:pt x="5347108" y="991317"/>
                </a:lnTo>
                <a:lnTo>
                  <a:pt x="5369636" y="1042007"/>
                </a:lnTo>
                <a:lnTo>
                  <a:pt x="5388410" y="1096456"/>
                </a:lnTo>
                <a:lnTo>
                  <a:pt x="5405308" y="1150903"/>
                </a:lnTo>
                <a:lnTo>
                  <a:pt x="5420328" y="1209105"/>
                </a:lnTo>
                <a:lnTo>
                  <a:pt x="5435349" y="1265429"/>
                </a:lnTo>
                <a:lnTo>
                  <a:pt x="5452246" y="1321755"/>
                </a:lnTo>
                <a:lnTo>
                  <a:pt x="5471021" y="1376203"/>
                </a:lnTo>
                <a:lnTo>
                  <a:pt x="5493550" y="1426896"/>
                </a:lnTo>
                <a:lnTo>
                  <a:pt x="5519836" y="1473832"/>
                </a:lnTo>
                <a:lnTo>
                  <a:pt x="5553632" y="1515138"/>
                </a:lnTo>
                <a:lnTo>
                  <a:pt x="5591181" y="1558320"/>
                </a:lnTo>
                <a:lnTo>
                  <a:pt x="5634364" y="1595869"/>
                </a:lnTo>
                <a:lnTo>
                  <a:pt x="5679425" y="1631541"/>
                </a:lnTo>
                <a:lnTo>
                  <a:pt x="5728238" y="1667213"/>
                </a:lnTo>
                <a:lnTo>
                  <a:pt x="5775175" y="1702885"/>
                </a:lnTo>
                <a:lnTo>
                  <a:pt x="5820236" y="1738560"/>
                </a:lnTo>
                <a:lnTo>
                  <a:pt x="5863416" y="1777986"/>
                </a:lnTo>
                <a:lnTo>
                  <a:pt x="5900968" y="1817414"/>
                </a:lnTo>
                <a:lnTo>
                  <a:pt x="5932886" y="1862474"/>
                </a:lnTo>
                <a:lnTo>
                  <a:pt x="5957294" y="1909410"/>
                </a:lnTo>
                <a:lnTo>
                  <a:pt x="5974191" y="1965736"/>
                </a:lnTo>
                <a:lnTo>
                  <a:pt x="5981700" y="2023938"/>
                </a:lnTo>
                <a:lnTo>
                  <a:pt x="5983578" y="2084018"/>
                </a:lnTo>
                <a:lnTo>
                  <a:pt x="5977945" y="2147852"/>
                </a:lnTo>
                <a:lnTo>
                  <a:pt x="5970435" y="2211686"/>
                </a:lnTo>
                <a:lnTo>
                  <a:pt x="5961048" y="2275522"/>
                </a:lnTo>
                <a:lnTo>
                  <a:pt x="5953538" y="2339356"/>
                </a:lnTo>
                <a:lnTo>
                  <a:pt x="5949784" y="2403192"/>
                </a:lnTo>
                <a:lnTo>
                  <a:pt x="5949784" y="2465149"/>
                </a:lnTo>
                <a:lnTo>
                  <a:pt x="5957294" y="2523350"/>
                </a:lnTo>
                <a:lnTo>
                  <a:pt x="5972312" y="2581552"/>
                </a:lnTo>
                <a:lnTo>
                  <a:pt x="5994843" y="2636001"/>
                </a:lnTo>
                <a:lnTo>
                  <a:pt x="6024884" y="2692325"/>
                </a:lnTo>
                <a:lnTo>
                  <a:pt x="6054922" y="2748651"/>
                </a:lnTo>
                <a:lnTo>
                  <a:pt x="6088718" y="2804974"/>
                </a:lnTo>
                <a:lnTo>
                  <a:pt x="6120634" y="2859423"/>
                </a:lnTo>
                <a:lnTo>
                  <a:pt x="6148798" y="2917624"/>
                </a:lnTo>
                <a:lnTo>
                  <a:pt x="6171326" y="2973950"/>
                </a:lnTo>
                <a:lnTo>
                  <a:pt x="6186347" y="3032152"/>
                </a:lnTo>
                <a:lnTo>
                  <a:pt x="6191980" y="3092230"/>
                </a:lnTo>
                <a:lnTo>
                  <a:pt x="6186347" y="3152310"/>
                </a:lnTo>
                <a:lnTo>
                  <a:pt x="6171326" y="3210513"/>
                </a:lnTo>
                <a:lnTo>
                  <a:pt x="6148798" y="3266839"/>
                </a:lnTo>
                <a:lnTo>
                  <a:pt x="6120634" y="3325039"/>
                </a:lnTo>
                <a:lnTo>
                  <a:pt x="6088718" y="3379488"/>
                </a:lnTo>
                <a:lnTo>
                  <a:pt x="6054922" y="3435814"/>
                </a:lnTo>
                <a:lnTo>
                  <a:pt x="6024884" y="3492137"/>
                </a:lnTo>
                <a:lnTo>
                  <a:pt x="5994843" y="3548461"/>
                </a:lnTo>
                <a:lnTo>
                  <a:pt x="5972312" y="3602910"/>
                </a:lnTo>
                <a:lnTo>
                  <a:pt x="5957294" y="3661113"/>
                </a:lnTo>
                <a:lnTo>
                  <a:pt x="5949784" y="3719313"/>
                </a:lnTo>
                <a:lnTo>
                  <a:pt x="5949784" y="3781272"/>
                </a:lnTo>
                <a:lnTo>
                  <a:pt x="5953538" y="3845106"/>
                </a:lnTo>
                <a:lnTo>
                  <a:pt x="5961048" y="3908940"/>
                </a:lnTo>
                <a:lnTo>
                  <a:pt x="5970435" y="3972776"/>
                </a:lnTo>
                <a:lnTo>
                  <a:pt x="5977945" y="4036610"/>
                </a:lnTo>
                <a:lnTo>
                  <a:pt x="5983578" y="4100444"/>
                </a:lnTo>
                <a:lnTo>
                  <a:pt x="5981700" y="4160526"/>
                </a:lnTo>
                <a:lnTo>
                  <a:pt x="5974191" y="4218729"/>
                </a:lnTo>
                <a:lnTo>
                  <a:pt x="5957294" y="4275053"/>
                </a:lnTo>
                <a:lnTo>
                  <a:pt x="5932886" y="4321989"/>
                </a:lnTo>
                <a:lnTo>
                  <a:pt x="5900968" y="4367050"/>
                </a:lnTo>
                <a:lnTo>
                  <a:pt x="5863416" y="4406477"/>
                </a:lnTo>
                <a:lnTo>
                  <a:pt x="5820236" y="4445903"/>
                </a:lnTo>
                <a:lnTo>
                  <a:pt x="5775175" y="4481577"/>
                </a:lnTo>
                <a:lnTo>
                  <a:pt x="5728238" y="4517249"/>
                </a:lnTo>
                <a:lnTo>
                  <a:pt x="5679425" y="4552921"/>
                </a:lnTo>
                <a:lnTo>
                  <a:pt x="5634364" y="4588593"/>
                </a:lnTo>
                <a:lnTo>
                  <a:pt x="5591181" y="4626142"/>
                </a:lnTo>
                <a:lnTo>
                  <a:pt x="5553632" y="4669325"/>
                </a:lnTo>
                <a:lnTo>
                  <a:pt x="5519836" y="4710630"/>
                </a:lnTo>
                <a:lnTo>
                  <a:pt x="5493550" y="4757566"/>
                </a:lnTo>
                <a:lnTo>
                  <a:pt x="5471021" y="4808259"/>
                </a:lnTo>
                <a:lnTo>
                  <a:pt x="5452246" y="4862708"/>
                </a:lnTo>
                <a:lnTo>
                  <a:pt x="5435349" y="4919033"/>
                </a:lnTo>
                <a:lnTo>
                  <a:pt x="5420328" y="4975357"/>
                </a:lnTo>
                <a:lnTo>
                  <a:pt x="5405308" y="5033560"/>
                </a:lnTo>
                <a:lnTo>
                  <a:pt x="5388410" y="5088007"/>
                </a:lnTo>
                <a:lnTo>
                  <a:pt x="5369636" y="5142453"/>
                </a:lnTo>
                <a:lnTo>
                  <a:pt x="5347108" y="5193146"/>
                </a:lnTo>
                <a:lnTo>
                  <a:pt x="5318944" y="5238207"/>
                </a:lnTo>
                <a:lnTo>
                  <a:pt x="5285151" y="5279510"/>
                </a:lnTo>
                <a:lnTo>
                  <a:pt x="5243845" y="5313305"/>
                </a:lnTo>
                <a:lnTo>
                  <a:pt x="5198784" y="5341467"/>
                </a:lnTo>
                <a:lnTo>
                  <a:pt x="5148091" y="5363998"/>
                </a:lnTo>
                <a:lnTo>
                  <a:pt x="5093644" y="5382773"/>
                </a:lnTo>
                <a:lnTo>
                  <a:pt x="5039198" y="5399670"/>
                </a:lnTo>
                <a:lnTo>
                  <a:pt x="4980995" y="5414691"/>
                </a:lnTo>
                <a:lnTo>
                  <a:pt x="4924669" y="5429711"/>
                </a:lnTo>
                <a:lnTo>
                  <a:pt x="4868345" y="5446609"/>
                </a:lnTo>
                <a:lnTo>
                  <a:pt x="4813899" y="5465383"/>
                </a:lnTo>
                <a:lnTo>
                  <a:pt x="4763206" y="5487914"/>
                </a:lnTo>
                <a:lnTo>
                  <a:pt x="4716270" y="5514197"/>
                </a:lnTo>
                <a:lnTo>
                  <a:pt x="4674964" y="5547992"/>
                </a:lnTo>
                <a:lnTo>
                  <a:pt x="4631782" y="5585543"/>
                </a:lnTo>
                <a:lnTo>
                  <a:pt x="4594231" y="5628725"/>
                </a:lnTo>
                <a:lnTo>
                  <a:pt x="4558559" y="5673785"/>
                </a:lnTo>
                <a:lnTo>
                  <a:pt x="4522886" y="5720721"/>
                </a:lnTo>
                <a:lnTo>
                  <a:pt x="4487214" y="5767659"/>
                </a:lnTo>
                <a:lnTo>
                  <a:pt x="4451542" y="5812719"/>
                </a:lnTo>
                <a:lnTo>
                  <a:pt x="4412114" y="5855901"/>
                </a:lnTo>
                <a:lnTo>
                  <a:pt x="4372686" y="5893450"/>
                </a:lnTo>
                <a:lnTo>
                  <a:pt x="4327628" y="5925368"/>
                </a:lnTo>
                <a:lnTo>
                  <a:pt x="4280690" y="5949776"/>
                </a:lnTo>
                <a:lnTo>
                  <a:pt x="4224364" y="5966674"/>
                </a:lnTo>
                <a:lnTo>
                  <a:pt x="4166161" y="5974184"/>
                </a:lnTo>
                <a:lnTo>
                  <a:pt x="4106083" y="5976061"/>
                </a:lnTo>
                <a:lnTo>
                  <a:pt x="4042247" y="5970428"/>
                </a:lnTo>
                <a:lnTo>
                  <a:pt x="3978413" y="5962919"/>
                </a:lnTo>
                <a:lnTo>
                  <a:pt x="3914577" y="5953530"/>
                </a:lnTo>
                <a:lnTo>
                  <a:pt x="3850743" y="5946022"/>
                </a:lnTo>
                <a:lnTo>
                  <a:pt x="3786907" y="5942266"/>
                </a:lnTo>
                <a:lnTo>
                  <a:pt x="3724950" y="5942266"/>
                </a:lnTo>
                <a:lnTo>
                  <a:pt x="3666749" y="5949776"/>
                </a:lnTo>
                <a:lnTo>
                  <a:pt x="3606669" y="5964797"/>
                </a:lnTo>
                <a:lnTo>
                  <a:pt x="3552221" y="5987325"/>
                </a:lnTo>
                <a:lnTo>
                  <a:pt x="3495897" y="6017366"/>
                </a:lnTo>
                <a:lnTo>
                  <a:pt x="3439573" y="6047407"/>
                </a:lnTo>
                <a:lnTo>
                  <a:pt x="3383247" y="6081200"/>
                </a:lnTo>
                <a:lnTo>
                  <a:pt x="3328798" y="6113118"/>
                </a:lnTo>
                <a:lnTo>
                  <a:pt x="3270598" y="6141280"/>
                </a:lnTo>
                <a:lnTo>
                  <a:pt x="3214272" y="6163811"/>
                </a:lnTo>
                <a:lnTo>
                  <a:pt x="3156069" y="6178831"/>
                </a:lnTo>
                <a:lnTo>
                  <a:pt x="3095991" y="6184462"/>
                </a:lnTo>
                <a:lnTo>
                  <a:pt x="3035911" y="6178831"/>
                </a:lnTo>
                <a:lnTo>
                  <a:pt x="2977708" y="6163811"/>
                </a:lnTo>
                <a:lnTo>
                  <a:pt x="2921385" y="6141280"/>
                </a:lnTo>
                <a:lnTo>
                  <a:pt x="2863182" y="6113118"/>
                </a:lnTo>
                <a:lnTo>
                  <a:pt x="2808733" y="6081200"/>
                </a:lnTo>
                <a:lnTo>
                  <a:pt x="2752409" y="6047407"/>
                </a:lnTo>
                <a:lnTo>
                  <a:pt x="2696083" y="6017366"/>
                </a:lnTo>
                <a:lnTo>
                  <a:pt x="2639760" y="5987325"/>
                </a:lnTo>
                <a:lnTo>
                  <a:pt x="2583436" y="5964797"/>
                </a:lnTo>
                <a:lnTo>
                  <a:pt x="2525233" y="5949776"/>
                </a:lnTo>
                <a:lnTo>
                  <a:pt x="2467030" y="5942266"/>
                </a:lnTo>
                <a:lnTo>
                  <a:pt x="2405071" y="5942266"/>
                </a:lnTo>
                <a:lnTo>
                  <a:pt x="2341237" y="5946022"/>
                </a:lnTo>
                <a:lnTo>
                  <a:pt x="2277403" y="5953530"/>
                </a:lnTo>
                <a:lnTo>
                  <a:pt x="2213567" y="5962919"/>
                </a:lnTo>
                <a:lnTo>
                  <a:pt x="2149731" y="5970428"/>
                </a:lnTo>
                <a:lnTo>
                  <a:pt x="2085897" y="5976061"/>
                </a:lnTo>
                <a:lnTo>
                  <a:pt x="2025819" y="5974184"/>
                </a:lnTo>
                <a:lnTo>
                  <a:pt x="1967617" y="5966674"/>
                </a:lnTo>
                <a:lnTo>
                  <a:pt x="1911291" y="5949776"/>
                </a:lnTo>
                <a:lnTo>
                  <a:pt x="1864354" y="5925368"/>
                </a:lnTo>
                <a:lnTo>
                  <a:pt x="1819293" y="5893450"/>
                </a:lnTo>
                <a:lnTo>
                  <a:pt x="1779867" y="5855901"/>
                </a:lnTo>
                <a:lnTo>
                  <a:pt x="1740438" y="5812719"/>
                </a:lnTo>
                <a:lnTo>
                  <a:pt x="1704766" y="5767659"/>
                </a:lnTo>
                <a:lnTo>
                  <a:pt x="1669094" y="5720721"/>
                </a:lnTo>
                <a:lnTo>
                  <a:pt x="1633422" y="5673785"/>
                </a:lnTo>
                <a:lnTo>
                  <a:pt x="1597750" y="5628725"/>
                </a:lnTo>
                <a:lnTo>
                  <a:pt x="1560199" y="5585543"/>
                </a:lnTo>
                <a:lnTo>
                  <a:pt x="1517016" y="5547992"/>
                </a:lnTo>
                <a:lnTo>
                  <a:pt x="1475711" y="5514197"/>
                </a:lnTo>
                <a:lnTo>
                  <a:pt x="1428774" y="5487914"/>
                </a:lnTo>
                <a:lnTo>
                  <a:pt x="1378082" y="5465383"/>
                </a:lnTo>
                <a:lnTo>
                  <a:pt x="1323635" y="5446609"/>
                </a:lnTo>
                <a:lnTo>
                  <a:pt x="1267309" y="5429711"/>
                </a:lnTo>
                <a:lnTo>
                  <a:pt x="1210986" y="5414691"/>
                </a:lnTo>
                <a:lnTo>
                  <a:pt x="1152783" y="5399670"/>
                </a:lnTo>
                <a:lnTo>
                  <a:pt x="1098336" y="5382773"/>
                </a:lnTo>
                <a:lnTo>
                  <a:pt x="1043887" y="5363998"/>
                </a:lnTo>
                <a:lnTo>
                  <a:pt x="993197" y="5341467"/>
                </a:lnTo>
                <a:lnTo>
                  <a:pt x="948135" y="5313305"/>
                </a:lnTo>
                <a:lnTo>
                  <a:pt x="906830" y="5279510"/>
                </a:lnTo>
                <a:lnTo>
                  <a:pt x="873037" y="5238207"/>
                </a:lnTo>
                <a:lnTo>
                  <a:pt x="844875" y="5193146"/>
                </a:lnTo>
                <a:lnTo>
                  <a:pt x="822344" y="5142453"/>
                </a:lnTo>
                <a:lnTo>
                  <a:pt x="803570" y="5088007"/>
                </a:lnTo>
                <a:lnTo>
                  <a:pt x="786672" y="5033560"/>
                </a:lnTo>
                <a:lnTo>
                  <a:pt x="771652" y="4975357"/>
                </a:lnTo>
                <a:lnTo>
                  <a:pt x="756631" y="4919033"/>
                </a:lnTo>
                <a:lnTo>
                  <a:pt x="739734" y="4862708"/>
                </a:lnTo>
                <a:lnTo>
                  <a:pt x="720959" y="4808259"/>
                </a:lnTo>
                <a:lnTo>
                  <a:pt x="698428" y="4757566"/>
                </a:lnTo>
                <a:lnTo>
                  <a:pt x="672143" y="4710630"/>
                </a:lnTo>
                <a:lnTo>
                  <a:pt x="638351" y="4669325"/>
                </a:lnTo>
                <a:lnTo>
                  <a:pt x="600799" y="4626142"/>
                </a:lnTo>
                <a:lnTo>
                  <a:pt x="557617" y="4588593"/>
                </a:lnTo>
                <a:lnTo>
                  <a:pt x="510678" y="4552921"/>
                </a:lnTo>
                <a:lnTo>
                  <a:pt x="463742" y="4517249"/>
                </a:lnTo>
                <a:lnTo>
                  <a:pt x="416805" y="4481577"/>
                </a:lnTo>
                <a:lnTo>
                  <a:pt x="371744" y="4445903"/>
                </a:lnTo>
                <a:lnTo>
                  <a:pt x="328562" y="4406477"/>
                </a:lnTo>
                <a:lnTo>
                  <a:pt x="291012" y="4367050"/>
                </a:lnTo>
                <a:lnTo>
                  <a:pt x="259096" y="4321989"/>
                </a:lnTo>
                <a:lnTo>
                  <a:pt x="234689" y="4275053"/>
                </a:lnTo>
                <a:lnTo>
                  <a:pt x="217791" y="4218729"/>
                </a:lnTo>
                <a:lnTo>
                  <a:pt x="210281" y="4160526"/>
                </a:lnTo>
                <a:lnTo>
                  <a:pt x="208402" y="4100444"/>
                </a:lnTo>
                <a:lnTo>
                  <a:pt x="214035" y="4036610"/>
                </a:lnTo>
                <a:lnTo>
                  <a:pt x="221545" y="3972776"/>
                </a:lnTo>
                <a:lnTo>
                  <a:pt x="230932" y="3908940"/>
                </a:lnTo>
                <a:lnTo>
                  <a:pt x="238443" y="3845106"/>
                </a:lnTo>
                <a:lnTo>
                  <a:pt x="242199" y="3781272"/>
                </a:lnTo>
                <a:lnTo>
                  <a:pt x="242199" y="3719313"/>
                </a:lnTo>
                <a:lnTo>
                  <a:pt x="234689" y="3661113"/>
                </a:lnTo>
                <a:lnTo>
                  <a:pt x="219668" y="3602910"/>
                </a:lnTo>
                <a:lnTo>
                  <a:pt x="197138" y="3548461"/>
                </a:lnTo>
                <a:lnTo>
                  <a:pt x="168976" y="3492137"/>
                </a:lnTo>
                <a:lnTo>
                  <a:pt x="137057" y="3435814"/>
                </a:lnTo>
                <a:lnTo>
                  <a:pt x="103264" y="3379488"/>
                </a:lnTo>
                <a:lnTo>
                  <a:pt x="71346" y="3325039"/>
                </a:lnTo>
                <a:lnTo>
                  <a:pt x="43182" y="3266839"/>
                </a:lnTo>
                <a:lnTo>
                  <a:pt x="20654" y="3210513"/>
                </a:lnTo>
                <a:lnTo>
                  <a:pt x="5634" y="3152310"/>
                </a:lnTo>
                <a:lnTo>
                  <a:pt x="0" y="3092230"/>
                </a:lnTo>
                <a:lnTo>
                  <a:pt x="5634" y="3032152"/>
                </a:lnTo>
                <a:lnTo>
                  <a:pt x="20654" y="2973950"/>
                </a:lnTo>
                <a:lnTo>
                  <a:pt x="43182" y="2917624"/>
                </a:lnTo>
                <a:lnTo>
                  <a:pt x="71346" y="2859423"/>
                </a:lnTo>
                <a:lnTo>
                  <a:pt x="103264" y="2804974"/>
                </a:lnTo>
                <a:lnTo>
                  <a:pt x="137057" y="2748651"/>
                </a:lnTo>
                <a:lnTo>
                  <a:pt x="168976" y="2692325"/>
                </a:lnTo>
                <a:lnTo>
                  <a:pt x="197138" y="2636001"/>
                </a:lnTo>
                <a:lnTo>
                  <a:pt x="219668" y="2581552"/>
                </a:lnTo>
                <a:lnTo>
                  <a:pt x="234689" y="2523350"/>
                </a:lnTo>
                <a:lnTo>
                  <a:pt x="242199" y="2465149"/>
                </a:lnTo>
                <a:lnTo>
                  <a:pt x="242199" y="2403192"/>
                </a:lnTo>
                <a:lnTo>
                  <a:pt x="238443" y="2339356"/>
                </a:lnTo>
                <a:lnTo>
                  <a:pt x="230932" y="2275522"/>
                </a:lnTo>
                <a:lnTo>
                  <a:pt x="221545" y="2211686"/>
                </a:lnTo>
                <a:lnTo>
                  <a:pt x="214035" y="2147852"/>
                </a:lnTo>
                <a:lnTo>
                  <a:pt x="208402" y="2084018"/>
                </a:lnTo>
                <a:lnTo>
                  <a:pt x="210281" y="2023938"/>
                </a:lnTo>
                <a:lnTo>
                  <a:pt x="217791" y="1965736"/>
                </a:lnTo>
                <a:lnTo>
                  <a:pt x="234689" y="1909410"/>
                </a:lnTo>
                <a:lnTo>
                  <a:pt x="259096" y="1862474"/>
                </a:lnTo>
                <a:lnTo>
                  <a:pt x="291012" y="1817414"/>
                </a:lnTo>
                <a:lnTo>
                  <a:pt x="328562" y="1777986"/>
                </a:lnTo>
                <a:lnTo>
                  <a:pt x="371744" y="1738560"/>
                </a:lnTo>
                <a:lnTo>
                  <a:pt x="416805" y="1702885"/>
                </a:lnTo>
                <a:lnTo>
                  <a:pt x="463742" y="1667213"/>
                </a:lnTo>
                <a:lnTo>
                  <a:pt x="510678" y="1631541"/>
                </a:lnTo>
                <a:lnTo>
                  <a:pt x="557617" y="1595869"/>
                </a:lnTo>
                <a:lnTo>
                  <a:pt x="600799" y="1558320"/>
                </a:lnTo>
                <a:lnTo>
                  <a:pt x="638351" y="1515138"/>
                </a:lnTo>
                <a:lnTo>
                  <a:pt x="672143" y="1473832"/>
                </a:lnTo>
                <a:lnTo>
                  <a:pt x="698428" y="1426896"/>
                </a:lnTo>
                <a:lnTo>
                  <a:pt x="720959" y="1376203"/>
                </a:lnTo>
                <a:lnTo>
                  <a:pt x="739734" y="1321755"/>
                </a:lnTo>
                <a:lnTo>
                  <a:pt x="756631" y="1265429"/>
                </a:lnTo>
                <a:lnTo>
                  <a:pt x="771652" y="1209105"/>
                </a:lnTo>
                <a:lnTo>
                  <a:pt x="786672" y="1150903"/>
                </a:lnTo>
                <a:lnTo>
                  <a:pt x="803570" y="1096456"/>
                </a:lnTo>
                <a:lnTo>
                  <a:pt x="822344" y="1042007"/>
                </a:lnTo>
                <a:lnTo>
                  <a:pt x="844875" y="991317"/>
                </a:lnTo>
                <a:lnTo>
                  <a:pt x="873037" y="946257"/>
                </a:lnTo>
                <a:lnTo>
                  <a:pt x="906830" y="904952"/>
                </a:lnTo>
                <a:lnTo>
                  <a:pt x="948135" y="871157"/>
                </a:lnTo>
                <a:lnTo>
                  <a:pt x="993197" y="842995"/>
                </a:lnTo>
                <a:lnTo>
                  <a:pt x="1043887" y="820464"/>
                </a:lnTo>
                <a:lnTo>
                  <a:pt x="1098336" y="801690"/>
                </a:lnTo>
                <a:lnTo>
                  <a:pt x="1152783" y="784792"/>
                </a:lnTo>
                <a:lnTo>
                  <a:pt x="1210986" y="769772"/>
                </a:lnTo>
                <a:lnTo>
                  <a:pt x="1267309" y="754751"/>
                </a:lnTo>
                <a:lnTo>
                  <a:pt x="1323635" y="737854"/>
                </a:lnTo>
                <a:lnTo>
                  <a:pt x="1378082" y="719079"/>
                </a:lnTo>
                <a:lnTo>
                  <a:pt x="1428774" y="696549"/>
                </a:lnTo>
                <a:lnTo>
                  <a:pt x="1475711" y="670266"/>
                </a:lnTo>
                <a:lnTo>
                  <a:pt x="1517016" y="636471"/>
                </a:lnTo>
                <a:lnTo>
                  <a:pt x="1560199" y="598919"/>
                </a:lnTo>
                <a:lnTo>
                  <a:pt x="1597750" y="555737"/>
                </a:lnTo>
                <a:lnTo>
                  <a:pt x="1633422" y="510678"/>
                </a:lnTo>
                <a:lnTo>
                  <a:pt x="1669094" y="463741"/>
                </a:lnTo>
                <a:lnTo>
                  <a:pt x="1704766" y="416803"/>
                </a:lnTo>
                <a:lnTo>
                  <a:pt x="1740438" y="371743"/>
                </a:lnTo>
                <a:lnTo>
                  <a:pt x="1779867" y="328561"/>
                </a:lnTo>
                <a:lnTo>
                  <a:pt x="1819293" y="291012"/>
                </a:lnTo>
                <a:lnTo>
                  <a:pt x="1864354" y="259094"/>
                </a:lnTo>
                <a:lnTo>
                  <a:pt x="1911291" y="234686"/>
                </a:lnTo>
                <a:lnTo>
                  <a:pt x="1967617" y="217789"/>
                </a:lnTo>
                <a:lnTo>
                  <a:pt x="2025819" y="210279"/>
                </a:lnTo>
                <a:lnTo>
                  <a:pt x="2085897" y="208401"/>
                </a:lnTo>
                <a:lnTo>
                  <a:pt x="2149731" y="214035"/>
                </a:lnTo>
                <a:lnTo>
                  <a:pt x="2213567" y="221545"/>
                </a:lnTo>
                <a:lnTo>
                  <a:pt x="2277403" y="230932"/>
                </a:lnTo>
                <a:lnTo>
                  <a:pt x="2341237" y="238443"/>
                </a:lnTo>
                <a:lnTo>
                  <a:pt x="2405071" y="242197"/>
                </a:lnTo>
                <a:lnTo>
                  <a:pt x="2467030" y="242197"/>
                </a:lnTo>
                <a:lnTo>
                  <a:pt x="2525233" y="234686"/>
                </a:lnTo>
                <a:lnTo>
                  <a:pt x="2583436" y="219666"/>
                </a:lnTo>
                <a:lnTo>
                  <a:pt x="2639760" y="197137"/>
                </a:lnTo>
                <a:lnTo>
                  <a:pt x="2696083" y="167096"/>
                </a:lnTo>
                <a:lnTo>
                  <a:pt x="2752409" y="137057"/>
                </a:lnTo>
                <a:lnTo>
                  <a:pt x="2808733" y="103262"/>
                </a:lnTo>
                <a:lnTo>
                  <a:pt x="2863182" y="71344"/>
                </a:lnTo>
                <a:lnTo>
                  <a:pt x="2921385" y="43182"/>
                </a:lnTo>
                <a:lnTo>
                  <a:pt x="2977708" y="20652"/>
                </a:lnTo>
                <a:lnTo>
                  <a:pt x="3035911" y="5631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46BE45F8-AB8D-48D5-B1BE-C374AA530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09769" y="734672"/>
            <a:ext cx="3172463" cy="3168646"/>
          </a:xfrm>
          <a:custGeom>
            <a:avLst/>
            <a:gdLst>
              <a:gd name="connsiteX0" fmla="*/ 1586232 w 3172463"/>
              <a:gd name="connsiteY0" fmla="*/ 0 h 3168646"/>
              <a:gd name="connsiteX1" fmla="*/ 1617013 w 3172463"/>
              <a:gd name="connsiteY1" fmla="*/ 2885 h 3168646"/>
              <a:gd name="connsiteX2" fmla="*/ 1646833 w 3172463"/>
              <a:gd name="connsiteY2" fmla="*/ 10581 h 3168646"/>
              <a:gd name="connsiteX3" fmla="*/ 1675692 w 3172463"/>
              <a:gd name="connsiteY3" fmla="*/ 22125 h 3168646"/>
              <a:gd name="connsiteX4" fmla="*/ 1705511 w 3172463"/>
              <a:gd name="connsiteY4" fmla="*/ 36554 h 3168646"/>
              <a:gd name="connsiteX5" fmla="*/ 1733408 w 3172463"/>
              <a:gd name="connsiteY5" fmla="*/ 52907 h 3168646"/>
              <a:gd name="connsiteX6" fmla="*/ 1762267 w 3172463"/>
              <a:gd name="connsiteY6" fmla="*/ 70222 h 3168646"/>
              <a:gd name="connsiteX7" fmla="*/ 1791124 w 3172463"/>
              <a:gd name="connsiteY7" fmla="*/ 85613 h 3168646"/>
              <a:gd name="connsiteX8" fmla="*/ 1819981 w 3172463"/>
              <a:gd name="connsiteY8" fmla="*/ 101004 h 3168646"/>
              <a:gd name="connsiteX9" fmla="*/ 1847878 w 3172463"/>
              <a:gd name="connsiteY9" fmla="*/ 112547 h 3168646"/>
              <a:gd name="connsiteX10" fmla="*/ 1878660 w 3172463"/>
              <a:gd name="connsiteY10" fmla="*/ 120243 h 3168646"/>
              <a:gd name="connsiteX11" fmla="*/ 1908479 w 3172463"/>
              <a:gd name="connsiteY11" fmla="*/ 124091 h 3168646"/>
              <a:gd name="connsiteX12" fmla="*/ 1940223 w 3172463"/>
              <a:gd name="connsiteY12" fmla="*/ 124091 h 3168646"/>
              <a:gd name="connsiteX13" fmla="*/ 1972930 w 3172463"/>
              <a:gd name="connsiteY13" fmla="*/ 122167 h 3168646"/>
              <a:gd name="connsiteX14" fmla="*/ 2005635 w 3172463"/>
              <a:gd name="connsiteY14" fmla="*/ 118320 h 3168646"/>
              <a:gd name="connsiteX15" fmla="*/ 2038341 w 3172463"/>
              <a:gd name="connsiteY15" fmla="*/ 113510 h 3168646"/>
              <a:gd name="connsiteX16" fmla="*/ 2071047 w 3172463"/>
              <a:gd name="connsiteY16" fmla="*/ 109662 h 3168646"/>
              <a:gd name="connsiteX17" fmla="*/ 2103753 w 3172463"/>
              <a:gd name="connsiteY17" fmla="*/ 106776 h 3168646"/>
              <a:gd name="connsiteX18" fmla="*/ 2134534 w 3172463"/>
              <a:gd name="connsiteY18" fmla="*/ 107738 h 3168646"/>
              <a:gd name="connsiteX19" fmla="*/ 2164354 w 3172463"/>
              <a:gd name="connsiteY19" fmla="*/ 111585 h 3168646"/>
              <a:gd name="connsiteX20" fmla="*/ 2193213 w 3172463"/>
              <a:gd name="connsiteY20" fmla="*/ 120243 h 3168646"/>
              <a:gd name="connsiteX21" fmla="*/ 2217262 w 3172463"/>
              <a:gd name="connsiteY21" fmla="*/ 132748 h 3168646"/>
              <a:gd name="connsiteX22" fmla="*/ 2240347 w 3172463"/>
              <a:gd name="connsiteY22" fmla="*/ 149102 h 3168646"/>
              <a:gd name="connsiteX23" fmla="*/ 2260548 w 3172463"/>
              <a:gd name="connsiteY23" fmla="*/ 168340 h 3168646"/>
              <a:gd name="connsiteX24" fmla="*/ 2280749 w 3172463"/>
              <a:gd name="connsiteY24" fmla="*/ 190465 h 3168646"/>
              <a:gd name="connsiteX25" fmla="*/ 2299026 w 3172463"/>
              <a:gd name="connsiteY25" fmla="*/ 213551 h 3168646"/>
              <a:gd name="connsiteX26" fmla="*/ 2317302 w 3172463"/>
              <a:gd name="connsiteY26" fmla="*/ 237601 h 3168646"/>
              <a:gd name="connsiteX27" fmla="*/ 2335579 w 3172463"/>
              <a:gd name="connsiteY27" fmla="*/ 261649 h 3168646"/>
              <a:gd name="connsiteX28" fmla="*/ 2353856 w 3172463"/>
              <a:gd name="connsiteY28" fmla="*/ 284735 h 3168646"/>
              <a:gd name="connsiteX29" fmla="*/ 2373095 w 3172463"/>
              <a:gd name="connsiteY29" fmla="*/ 306860 h 3168646"/>
              <a:gd name="connsiteX30" fmla="*/ 2395219 w 3172463"/>
              <a:gd name="connsiteY30" fmla="*/ 326100 h 3168646"/>
              <a:gd name="connsiteX31" fmla="*/ 2416382 w 3172463"/>
              <a:gd name="connsiteY31" fmla="*/ 343415 h 3168646"/>
              <a:gd name="connsiteX32" fmla="*/ 2440430 w 3172463"/>
              <a:gd name="connsiteY32" fmla="*/ 356881 h 3168646"/>
              <a:gd name="connsiteX33" fmla="*/ 2466403 w 3172463"/>
              <a:gd name="connsiteY33" fmla="*/ 368425 h 3168646"/>
              <a:gd name="connsiteX34" fmla="*/ 2494298 w 3172463"/>
              <a:gd name="connsiteY34" fmla="*/ 378044 h 3168646"/>
              <a:gd name="connsiteX35" fmla="*/ 2523156 w 3172463"/>
              <a:gd name="connsiteY35" fmla="*/ 386701 h 3168646"/>
              <a:gd name="connsiteX36" fmla="*/ 2552014 w 3172463"/>
              <a:gd name="connsiteY36" fmla="*/ 394397 h 3168646"/>
              <a:gd name="connsiteX37" fmla="*/ 2581835 w 3172463"/>
              <a:gd name="connsiteY37" fmla="*/ 402093 h 3168646"/>
              <a:gd name="connsiteX38" fmla="*/ 2609730 w 3172463"/>
              <a:gd name="connsiteY38" fmla="*/ 410751 h 3168646"/>
              <a:gd name="connsiteX39" fmla="*/ 2637626 w 3172463"/>
              <a:gd name="connsiteY39" fmla="*/ 420370 h 3168646"/>
              <a:gd name="connsiteX40" fmla="*/ 2663599 w 3172463"/>
              <a:gd name="connsiteY40" fmla="*/ 431914 h 3168646"/>
              <a:gd name="connsiteX41" fmla="*/ 2686686 w 3172463"/>
              <a:gd name="connsiteY41" fmla="*/ 446342 h 3168646"/>
              <a:gd name="connsiteX42" fmla="*/ 2707849 w 3172463"/>
              <a:gd name="connsiteY42" fmla="*/ 463658 h 3168646"/>
              <a:gd name="connsiteX43" fmla="*/ 2725162 w 3172463"/>
              <a:gd name="connsiteY43" fmla="*/ 484821 h 3168646"/>
              <a:gd name="connsiteX44" fmla="*/ 2739592 w 3172463"/>
              <a:gd name="connsiteY44" fmla="*/ 507907 h 3168646"/>
              <a:gd name="connsiteX45" fmla="*/ 2751135 w 3172463"/>
              <a:gd name="connsiteY45" fmla="*/ 533879 h 3168646"/>
              <a:gd name="connsiteX46" fmla="*/ 2760754 w 3172463"/>
              <a:gd name="connsiteY46" fmla="*/ 561776 h 3168646"/>
              <a:gd name="connsiteX47" fmla="*/ 2769411 w 3172463"/>
              <a:gd name="connsiteY47" fmla="*/ 589672 h 3168646"/>
              <a:gd name="connsiteX48" fmla="*/ 2777107 w 3172463"/>
              <a:gd name="connsiteY48" fmla="*/ 619492 h 3168646"/>
              <a:gd name="connsiteX49" fmla="*/ 2784803 w 3172463"/>
              <a:gd name="connsiteY49" fmla="*/ 648350 h 3168646"/>
              <a:gd name="connsiteX50" fmla="*/ 2793460 w 3172463"/>
              <a:gd name="connsiteY50" fmla="*/ 677209 h 3168646"/>
              <a:gd name="connsiteX51" fmla="*/ 2803080 w 3172463"/>
              <a:gd name="connsiteY51" fmla="*/ 705106 h 3168646"/>
              <a:gd name="connsiteX52" fmla="*/ 2814622 w 3172463"/>
              <a:gd name="connsiteY52" fmla="*/ 731079 h 3168646"/>
              <a:gd name="connsiteX53" fmla="*/ 2828090 w 3172463"/>
              <a:gd name="connsiteY53" fmla="*/ 755127 h 3168646"/>
              <a:gd name="connsiteX54" fmla="*/ 2845405 w 3172463"/>
              <a:gd name="connsiteY54" fmla="*/ 776290 h 3168646"/>
              <a:gd name="connsiteX55" fmla="*/ 2864644 w 3172463"/>
              <a:gd name="connsiteY55" fmla="*/ 798415 h 3168646"/>
              <a:gd name="connsiteX56" fmla="*/ 2886768 w 3172463"/>
              <a:gd name="connsiteY56" fmla="*/ 817653 h 3168646"/>
              <a:gd name="connsiteX57" fmla="*/ 2909855 w 3172463"/>
              <a:gd name="connsiteY57" fmla="*/ 835930 h 3168646"/>
              <a:gd name="connsiteX58" fmla="*/ 2934865 w 3172463"/>
              <a:gd name="connsiteY58" fmla="*/ 854207 h 3168646"/>
              <a:gd name="connsiteX59" fmla="*/ 2958913 w 3172463"/>
              <a:gd name="connsiteY59" fmla="*/ 872484 h 3168646"/>
              <a:gd name="connsiteX60" fmla="*/ 2982000 w 3172463"/>
              <a:gd name="connsiteY60" fmla="*/ 890761 h 3168646"/>
              <a:gd name="connsiteX61" fmla="*/ 3004124 w 3172463"/>
              <a:gd name="connsiteY61" fmla="*/ 910962 h 3168646"/>
              <a:gd name="connsiteX62" fmla="*/ 3023363 w 3172463"/>
              <a:gd name="connsiteY62" fmla="*/ 931163 h 3168646"/>
              <a:gd name="connsiteX63" fmla="*/ 3039716 w 3172463"/>
              <a:gd name="connsiteY63" fmla="*/ 954249 h 3168646"/>
              <a:gd name="connsiteX64" fmla="*/ 3052221 w 3172463"/>
              <a:gd name="connsiteY64" fmla="*/ 978298 h 3168646"/>
              <a:gd name="connsiteX65" fmla="*/ 3060879 w 3172463"/>
              <a:gd name="connsiteY65" fmla="*/ 1007156 h 3168646"/>
              <a:gd name="connsiteX66" fmla="*/ 3064726 w 3172463"/>
              <a:gd name="connsiteY66" fmla="*/ 1036977 h 3168646"/>
              <a:gd name="connsiteX67" fmla="*/ 3065689 w 3172463"/>
              <a:gd name="connsiteY67" fmla="*/ 1067759 h 3168646"/>
              <a:gd name="connsiteX68" fmla="*/ 3062802 w 3172463"/>
              <a:gd name="connsiteY68" fmla="*/ 1100465 h 3168646"/>
              <a:gd name="connsiteX69" fmla="*/ 3058954 w 3172463"/>
              <a:gd name="connsiteY69" fmla="*/ 1133171 h 3168646"/>
              <a:gd name="connsiteX70" fmla="*/ 3054145 w 3172463"/>
              <a:gd name="connsiteY70" fmla="*/ 1165877 h 3168646"/>
              <a:gd name="connsiteX71" fmla="*/ 3050297 w 3172463"/>
              <a:gd name="connsiteY71" fmla="*/ 1198583 h 3168646"/>
              <a:gd name="connsiteX72" fmla="*/ 3048374 w 3172463"/>
              <a:gd name="connsiteY72" fmla="*/ 1231290 h 3168646"/>
              <a:gd name="connsiteX73" fmla="*/ 3048374 w 3172463"/>
              <a:gd name="connsiteY73" fmla="*/ 1263034 h 3168646"/>
              <a:gd name="connsiteX74" fmla="*/ 3052221 w 3172463"/>
              <a:gd name="connsiteY74" fmla="*/ 1292853 h 3168646"/>
              <a:gd name="connsiteX75" fmla="*/ 3059916 w 3172463"/>
              <a:gd name="connsiteY75" fmla="*/ 1322674 h 3168646"/>
              <a:gd name="connsiteX76" fmla="*/ 3071460 w 3172463"/>
              <a:gd name="connsiteY76" fmla="*/ 1350571 h 3168646"/>
              <a:gd name="connsiteX77" fmla="*/ 3086851 w 3172463"/>
              <a:gd name="connsiteY77" fmla="*/ 1379429 h 3168646"/>
              <a:gd name="connsiteX78" fmla="*/ 3102242 w 3172463"/>
              <a:gd name="connsiteY78" fmla="*/ 1408288 h 3168646"/>
              <a:gd name="connsiteX79" fmla="*/ 3119557 w 3172463"/>
              <a:gd name="connsiteY79" fmla="*/ 1437145 h 3168646"/>
              <a:gd name="connsiteX80" fmla="*/ 3135909 w 3172463"/>
              <a:gd name="connsiteY80" fmla="*/ 1465043 h 3168646"/>
              <a:gd name="connsiteX81" fmla="*/ 3150339 w 3172463"/>
              <a:gd name="connsiteY81" fmla="*/ 1494862 h 3168646"/>
              <a:gd name="connsiteX82" fmla="*/ 3161881 w 3172463"/>
              <a:gd name="connsiteY82" fmla="*/ 1523721 h 3168646"/>
              <a:gd name="connsiteX83" fmla="*/ 3169577 w 3172463"/>
              <a:gd name="connsiteY83" fmla="*/ 1553541 h 3168646"/>
              <a:gd name="connsiteX84" fmla="*/ 3172463 w 3172463"/>
              <a:gd name="connsiteY84" fmla="*/ 1584323 h 3168646"/>
              <a:gd name="connsiteX85" fmla="*/ 3169577 w 3172463"/>
              <a:gd name="connsiteY85" fmla="*/ 1615105 h 3168646"/>
              <a:gd name="connsiteX86" fmla="*/ 3161881 w 3172463"/>
              <a:gd name="connsiteY86" fmla="*/ 1644925 h 3168646"/>
              <a:gd name="connsiteX87" fmla="*/ 3150339 w 3172463"/>
              <a:gd name="connsiteY87" fmla="*/ 1673784 h 3168646"/>
              <a:gd name="connsiteX88" fmla="*/ 3135909 w 3172463"/>
              <a:gd name="connsiteY88" fmla="*/ 1703604 h 3168646"/>
              <a:gd name="connsiteX89" fmla="*/ 3119557 w 3172463"/>
              <a:gd name="connsiteY89" fmla="*/ 1731501 h 3168646"/>
              <a:gd name="connsiteX90" fmla="*/ 3102242 w 3172463"/>
              <a:gd name="connsiteY90" fmla="*/ 1760360 h 3168646"/>
              <a:gd name="connsiteX91" fmla="*/ 3086851 w 3172463"/>
              <a:gd name="connsiteY91" fmla="*/ 1789218 h 3168646"/>
              <a:gd name="connsiteX92" fmla="*/ 3071460 w 3172463"/>
              <a:gd name="connsiteY92" fmla="*/ 1818075 h 3168646"/>
              <a:gd name="connsiteX93" fmla="*/ 3059916 w 3172463"/>
              <a:gd name="connsiteY93" fmla="*/ 1845972 h 3168646"/>
              <a:gd name="connsiteX94" fmla="*/ 3052221 w 3172463"/>
              <a:gd name="connsiteY94" fmla="*/ 1875793 h 3168646"/>
              <a:gd name="connsiteX95" fmla="*/ 3048374 w 3172463"/>
              <a:gd name="connsiteY95" fmla="*/ 1905613 h 3168646"/>
              <a:gd name="connsiteX96" fmla="*/ 3048374 w 3172463"/>
              <a:gd name="connsiteY96" fmla="*/ 1937358 h 3168646"/>
              <a:gd name="connsiteX97" fmla="*/ 3050297 w 3172463"/>
              <a:gd name="connsiteY97" fmla="*/ 1970063 h 3168646"/>
              <a:gd name="connsiteX98" fmla="*/ 3054145 w 3172463"/>
              <a:gd name="connsiteY98" fmla="*/ 2002769 h 3168646"/>
              <a:gd name="connsiteX99" fmla="*/ 3058954 w 3172463"/>
              <a:gd name="connsiteY99" fmla="*/ 2035476 h 3168646"/>
              <a:gd name="connsiteX100" fmla="*/ 3062802 w 3172463"/>
              <a:gd name="connsiteY100" fmla="*/ 2068181 h 3168646"/>
              <a:gd name="connsiteX101" fmla="*/ 3065689 w 3172463"/>
              <a:gd name="connsiteY101" fmla="*/ 2100887 h 3168646"/>
              <a:gd name="connsiteX102" fmla="*/ 3064726 w 3172463"/>
              <a:gd name="connsiteY102" fmla="*/ 2131670 h 3168646"/>
              <a:gd name="connsiteX103" fmla="*/ 3060879 w 3172463"/>
              <a:gd name="connsiteY103" fmla="*/ 2161491 h 3168646"/>
              <a:gd name="connsiteX104" fmla="*/ 3052221 w 3172463"/>
              <a:gd name="connsiteY104" fmla="*/ 2190349 h 3168646"/>
              <a:gd name="connsiteX105" fmla="*/ 3039716 w 3172463"/>
              <a:gd name="connsiteY105" fmla="*/ 2214397 h 3168646"/>
              <a:gd name="connsiteX106" fmla="*/ 3023363 w 3172463"/>
              <a:gd name="connsiteY106" fmla="*/ 2237484 h 3168646"/>
              <a:gd name="connsiteX107" fmla="*/ 3004124 w 3172463"/>
              <a:gd name="connsiteY107" fmla="*/ 2257685 h 3168646"/>
              <a:gd name="connsiteX108" fmla="*/ 2982000 w 3172463"/>
              <a:gd name="connsiteY108" fmla="*/ 2277885 h 3168646"/>
              <a:gd name="connsiteX109" fmla="*/ 2958913 w 3172463"/>
              <a:gd name="connsiteY109" fmla="*/ 2296163 h 3168646"/>
              <a:gd name="connsiteX110" fmla="*/ 2934865 w 3172463"/>
              <a:gd name="connsiteY110" fmla="*/ 2314439 h 3168646"/>
              <a:gd name="connsiteX111" fmla="*/ 2909855 w 3172463"/>
              <a:gd name="connsiteY111" fmla="*/ 2332716 h 3168646"/>
              <a:gd name="connsiteX112" fmla="*/ 2886768 w 3172463"/>
              <a:gd name="connsiteY112" fmla="*/ 2350993 h 3168646"/>
              <a:gd name="connsiteX113" fmla="*/ 2864644 w 3172463"/>
              <a:gd name="connsiteY113" fmla="*/ 2370232 h 3168646"/>
              <a:gd name="connsiteX114" fmla="*/ 2845405 w 3172463"/>
              <a:gd name="connsiteY114" fmla="*/ 2392356 h 3168646"/>
              <a:gd name="connsiteX115" fmla="*/ 2828090 w 3172463"/>
              <a:gd name="connsiteY115" fmla="*/ 2413519 h 3168646"/>
              <a:gd name="connsiteX116" fmla="*/ 2814622 w 3172463"/>
              <a:gd name="connsiteY116" fmla="*/ 2437568 h 3168646"/>
              <a:gd name="connsiteX117" fmla="*/ 2803080 w 3172463"/>
              <a:gd name="connsiteY117" fmla="*/ 2463540 h 3168646"/>
              <a:gd name="connsiteX118" fmla="*/ 2793460 w 3172463"/>
              <a:gd name="connsiteY118" fmla="*/ 2491437 h 3168646"/>
              <a:gd name="connsiteX119" fmla="*/ 2784803 w 3172463"/>
              <a:gd name="connsiteY119" fmla="*/ 2520296 h 3168646"/>
              <a:gd name="connsiteX120" fmla="*/ 2777107 w 3172463"/>
              <a:gd name="connsiteY120" fmla="*/ 2549154 h 3168646"/>
              <a:gd name="connsiteX121" fmla="*/ 2769411 w 3172463"/>
              <a:gd name="connsiteY121" fmla="*/ 2578974 h 3168646"/>
              <a:gd name="connsiteX122" fmla="*/ 2760754 w 3172463"/>
              <a:gd name="connsiteY122" fmla="*/ 2606871 h 3168646"/>
              <a:gd name="connsiteX123" fmla="*/ 2751135 w 3172463"/>
              <a:gd name="connsiteY123" fmla="*/ 2634767 h 3168646"/>
              <a:gd name="connsiteX124" fmla="*/ 2739592 w 3172463"/>
              <a:gd name="connsiteY124" fmla="*/ 2660739 h 3168646"/>
              <a:gd name="connsiteX125" fmla="*/ 2725162 w 3172463"/>
              <a:gd name="connsiteY125" fmla="*/ 2683827 h 3168646"/>
              <a:gd name="connsiteX126" fmla="*/ 2707849 w 3172463"/>
              <a:gd name="connsiteY126" fmla="*/ 2704989 h 3168646"/>
              <a:gd name="connsiteX127" fmla="*/ 2686686 w 3172463"/>
              <a:gd name="connsiteY127" fmla="*/ 2722304 h 3168646"/>
              <a:gd name="connsiteX128" fmla="*/ 2663599 w 3172463"/>
              <a:gd name="connsiteY128" fmla="*/ 2736733 h 3168646"/>
              <a:gd name="connsiteX129" fmla="*/ 2637626 w 3172463"/>
              <a:gd name="connsiteY129" fmla="*/ 2748276 h 3168646"/>
              <a:gd name="connsiteX130" fmla="*/ 2609730 w 3172463"/>
              <a:gd name="connsiteY130" fmla="*/ 2757896 h 3168646"/>
              <a:gd name="connsiteX131" fmla="*/ 2581835 w 3172463"/>
              <a:gd name="connsiteY131" fmla="*/ 2766553 h 3168646"/>
              <a:gd name="connsiteX132" fmla="*/ 2552014 w 3172463"/>
              <a:gd name="connsiteY132" fmla="*/ 2774249 h 3168646"/>
              <a:gd name="connsiteX133" fmla="*/ 2523156 w 3172463"/>
              <a:gd name="connsiteY133" fmla="*/ 2781945 h 3168646"/>
              <a:gd name="connsiteX134" fmla="*/ 2494298 w 3172463"/>
              <a:gd name="connsiteY134" fmla="*/ 2790602 h 3168646"/>
              <a:gd name="connsiteX135" fmla="*/ 2466403 w 3172463"/>
              <a:gd name="connsiteY135" fmla="*/ 2800222 h 3168646"/>
              <a:gd name="connsiteX136" fmla="*/ 2440430 w 3172463"/>
              <a:gd name="connsiteY136" fmla="*/ 2811765 h 3168646"/>
              <a:gd name="connsiteX137" fmla="*/ 2416382 w 3172463"/>
              <a:gd name="connsiteY137" fmla="*/ 2825232 h 3168646"/>
              <a:gd name="connsiteX138" fmla="*/ 2395219 w 3172463"/>
              <a:gd name="connsiteY138" fmla="*/ 2842547 h 3168646"/>
              <a:gd name="connsiteX139" fmla="*/ 2373095 w 3172463"/>
              <a:gd name="connsiteY139" fmla="*/ 2861786 h 3168646"/>
              <a:gd name="connsiteX140" fmla="*/ 2353856 w 3172463"/>
              <a:gd name="connsiteY140" fmla="*/ 2883911 h 3168646"/>
              <a:gd name="connsiteX141" fmla="*/ 2335579 w 3172463"/>
              <a:gd name="connsiteY141" fmla="*/ 2906997 h 3168646"/>
              <a:gd name="connsiteX142" fmla="*/ 2317302 w 3172463"/>
              <a:gd name="connsiteY142" fmla="*/ 2931046 h 3168646"/>
              <a:gd name="connsiteX143" fmla="*/ 2299026 w 3172463"/>
              <a:gd name="connsiteY143" fmla="*/ 2955095 h 3168646"/>
              <a:gd name="connsiteX144" fmla="*/ 2280749 w 3172463"/>
              <a:gd name="connsiteY144" fmla="*/ 2978181 h 3168646"/>
              <a:gd name="connsiteX145" fmla="*/ 2260548 w 3172463"/>
              <a:gd name="connsiteY145" fmla="*/ 3000306 h 3168646"/>
              <a:gd name="connsiteX146" fmla="*/ 2240347 w 3172463"/>
              <a:gd name="connsiteY146" fmla="*/ 3019544 h 3168646"/>
              <a:gd name="connsiteX147" fmla="*/ 2217262 w 3172463"/>
              <a:gd name="connsiteY147" fmla="*/ 3035898 h 3168646"/>
              <a:gd name="connsiteX148" fmla="*/ 2193213 w 3172463"/>
              <a:gd name="connsiteY148" fmla="*/ 3048403 h 3168646"/>
              <a:gd name="connsiteX149" fmla="*/ 2164354 w 3172463"/>
              <a:gd name="connsiteY149" fmla="*/ 3057061 h 3168646"/>
              <a:gd name="connsiteX150" fmla="*/ 2134534 w 3172463"/>
              <a:gd name="connsiteY150" fmla="*/ 3060909 h 3168646"/>
              <a:gd name="connsiteX151" fmla="*/ 2103753 w 3172463"/>
              <a:gd name="connsiteY151" fmla="*/ 3061870 h 3168646"/>
              <a:gd name="connsiteX152" fmla="*/ 2071047 w 3172463"/>
              <a:gd name="connsiteY152" fmla="*/ 3058984 h 3168646"/>
              <a:gd name="connsiteX153" fmla="*/ 2038341 w 3172463"/>
              <a:gd name="connsiteY153" fmla="*/ 3055137 h 3168646"/>
              <a:gd name="connsiteX154" fmla="*/ 2005635 w 3172463"/>
              <a:gd name="connsiteY154" fmla="*/ 3050327 h 3168646"/>
              <a:gd name="connsiteX155" fmla="*/ 1972930 w 3172463"/>
              <a:gd name="connsiteY155" fmla="*/ 3046480 h 3168646"/>
              <a:gd name="connsiteX156" fmla="*/ 1940223 w 3172463"/>
              <a:gd name="connsiteY156" fmla="*/ 3044555 h 3168646"/>
              <a:gd name="connsiteX157" fmla="*/ 1908479 w 3172463"/>
              <a:gd name="connsiteY157" fmla="*/ 3044555 h 3168646"/>
              <a:gd name="connsiteX158" fmla="*/ 1878660 w 3172463"/>
              <a:gd name="connsiteY158" fmla="*/ 3048403 h 3168646"/>
              <a:gd name="connsiteX159" fmla="*/ 1847878 w 3172463"/>
              <a:gd name="connsiteY159" fmla="*/ 3056099 h 3168646"/>
              <a:gd name="connsiteX160" fmla="*/ 1819981 w 3172463"/>
              <a:gd name="connsiteY160" fmla="*/ 3067642 h 3168646"/>
              <a:gd name="connsiteX161" fmla="*/ 1791124 w 3172463"/>
              <a:gd name="connsiteY161" fmla="*/ 3083033 h 3168646"/>
              <a:gd name="connsiteX162" fmla="*/ 1762267 w 3172463"/>
              <a:gd name="connsiteY162" fmla="*/ 3098425 h 3168646"/>
              <a:gd name="connsiteX163" fmla="*/ 1733408 w 3172463"/>
              <a:gd name="connsiteY163" fmla="*/ 3115739 h 3168646"/>
              <a:gd name="connsiteX164" fmla="*/ 1705511 w 3172463"/>
              <a:gd name="connsiteY164" fmla="*/ 3132093 h 3168646"/>
              <a:gd name="connsiteX165" fmla="*/ 1675692 w 3172463"/>
              <a:gd name="connsiteY165" fmla="*/ 3146521 h 3168646"/>
              <a:gd name="connsiteX166" fmla="*/ 1646833 w 3172463"/>
              <a:gd name="connsiteY166" fmla="*/ 3158065 h 3168646"/>
              <a:gd name="connsiteX167" fmla="*/ 1617013 w 3172463"/>
              <a:gd name="connsiteY167" fmla="*/ 3165761 h 3168646"/>
              <a:gd name="connsiteX168" fmla="*/ 1586232 w 3172463"/>
              <a:gd name="connsiteY168" fmla="*/ 3168646 h 3168646"/>
              <a:gd name="connsiteX169" fmla="*/ 1555450 w 3172463"/>
              <a:gd name="connsiteY169" fmla="*/ 3165761 h 3168646"/>
              <a:gd name="connsiteX170" fmla="*/ 1525630 w 3172463"/>
              <a:gd name="connsiteY170" fmla="*/ 3158065 h 3168646"/>
              <a:gd name="connsiteX171" fmla="*/ 1496773 w 3172463"/>
              <a:gd name="connsiteY171" fmla="*/ 3146521 h 3168646"/>
              <a:gd name="connsiteX172" fmla="*/ 1466952 w 3172463"/>
              <a:gd name="connsiteY172" fmla="*/ 3132093 h 3168646"/>
              <a:gd name="connsiteX173" fmla="*/ 1439055 w 3172463"/>
              <a:gd name="connsiteY173" fmla="*/ 3115739 h 3168646"/>
              <a:gd name="connsiteX174" fmla="*/ 1410198 w 3172463"/>
              <a:gd name="connsiteY174" fmla="*/ 3098425 h 3168646"/>
              <a:gd name="connsiteX175" fmla="*/ 1381339 w 3172463"/>
              <a:gd name="connsiteY175" fmla="*/ 3083033 h 3168646"/>
              <a:gd name="connsiteX176" fmla="*/ 1352482 w 3172463"/>
              <a:gd name="connsiteY176" fmla="*/ 3067642 h 3168646"/>
              <a:gd name="connsiteX177" fmla="*/ 1323624 w 3172463"/>
              <a:gd name="connsiteY177" fmla="*/ 3056099 h 3168646"/>
              <a:gd name="connsiteX178" fmla="*/ 1293804 w 3172463"/>
              <a:gd name="connsiteY178" fmla="*/ 3048403 h 3168646"/>
              <a:gd name="connsiteX179" fmla="*/ 1263984 w 3172463"/>
              <a:gd name="connsiteY179" fmla="*/ 3044555 h 3168646"/>
              <a:gd name="connsiteX180" fmla="*/ 1232239 w 3172463"/>
              <a:gd name="connsiteY180" fmla="*/ 3044555 h 3168646"/>
              <a:gd name="connsiteX181" fmla="*/ 1199534 w 3172463"/>
              <a:gd name="connsiteY181" fmla="*/ 3046480 h 3168646"/>
              <a:gd name="connsiteX182" fmla="*/ 1166828 w 3172463"/>
              <a:gd name="connsiteY182" fmla="*/ 3050327 h 3168646"/>
              <a:gd name="connsiteX183" fmla="*/ 1134122 w 3172463"/>
              <a:gd name="connsiteY183" fmla="*/ 3055137 h 3168646"/>
              <a:gd name="connsiteX184" fmla="*/ 1101416 w 3172463"/>
              <a:gd name="connsiteY184" fmla="*/ 3058984 h 3168646"/>
              <a:gd name="connsiteX185" fmla="*/ 1068710 w 3172463"/>
              <a:gd name="connsiteY185" fmla="*/ 3061870 h 3168646"/>
              <a:gd name="connsiteX186" fmla="*/ 1037929 w 3172463"/>
              <a:gd name="connsiteY186" fmla="*/ 3060909 h 3168646"/>
              <a:gd name="connsiteX187" fmla="*/ 1008109 w 3172463"/>
              <a:gd name="connsiteY187" fmla="*/ 3057061 h 3168646"/>
              <a:gd name="connsiteX188" fmla="*/ 979251 w 3172463"/>
              <a:gd name="connsiteY188" fmla="*/ 3048403 h 3168646"/>
              <a:gd name="connsiteX189" fmla="*/ 955203 w 3172463"/>
              <a:gd name="connsiteY189" fmla="*/ 3035898 h 3168646"/>
              <a:gd name="connsiteX190" fmla="*/ 932115 w 3172463"/>
              <a:gd name="connsiteY190" fmla="*/ 3019544 h 3168646"/>
              <a:gd name="connsiteX191" fmla="*/ 911915 w 3172463"/>
              <a:gd name="connsiteY191" fmla="*/ 3000306 h 3168646"/>
              <a:gd name="connsiteX192" fmla="*/ 891714 w 3172463"/>
              <a:gd name="connsiteY192" fmla="*/ 2978181 h 3168646"/>
              <a:gd name="connsiteX193" fmla="*/ 873438 w 3172463"/>
              <a:gd name="connsiteY193" fmla="*/ 2955095 h 3168646"/>
              <a:gd name="connsiteX194" fmla="*/ 855161 w 3172463"/>
              <a:gd name="connsiteY194" fmla="*/ 2931046 h 3168646"/>
              <a:gd name="connsiteX195" fmla="*/ 836884 w 3172463"/>
              <a:gd name="connsiteY195" fmla="*/ 2906997 h 3168646"/>
              <a:gd name="connsiteX196" fmla="*/ 818608 w 3172463"/>
              <a:gd name="connsiteY196" fmla="*/ 2883911 h 3168646"/>
              <a:gd name="connsiteX197" fmla="*/ 799368 w 3172463"/>
              <a:gd name="connsiteY197" fmla="*/ 2861786 h 3168646"/>
              <a:gd name="connsiteX198" fmla="*/ 777244 w 3172463"/>
              <a:gd name="connsiteY198" fmla="*/ 2842547 h 3168646"/>
              <a:gd name="connsiteX199" fmla="*/ 756081 w 3172463"/>
              <a:gd name="connsiteY199" fmla="*/ 2825232 h 3168646"/>
              <a:gd name="connsiteX200" fmla="*/ 732033 w 3172463"/>
              <a:gd name="connsiteY200" fmla="*/ 2811765 h 3168646"/>
              <a:gd name="connsiteX201" fmla="*/ 706061 w 3172463"/>
              <a:gd name="connsiteY201" fmla="*/ 2800222 h 3168646"/>
              <a:gd name="connsiteX202" fmla="*/ 678165 w 3172463"/>
              <a:gd name="connsiteY202" fmla="*/ 2790602 h 3168646"/>
              <a:gd name="connsiteX203" fmla="*/ 649306 w 3172463"/>
              <a:gd name="connsiteY203" fmla="*/ 2781945 h 3168646"/>
              <a:gd name="connsiteX204" fmla="*/ 620449 w 3172463"/>
              <a:gd name="connsiteY204" fmla="*/ 2774249 h 3168646"/>
              <a:gd name="connsiteX205" fmla="*/ 590629 w 3172463"/>
              <a:gd name="connsiteY205" fmla="*/ 2766553 h 3168646"/>
              <a:gd name="connsiteX206" fmla="*/ 562733 w 3172463"/>
              <a:gd name="connsiteY206" fmla="*/ 2757896 h 3168646"/>
              <a:gd name="connsiteX207" fmla="*/ 534836 w 3172463"/>
              <a:gd name="connsiteY207" fmla="*/ 2748276 h 3168646"/>
              <a:gd name="connsiteX208" fmla="*/ 508865 w 3172463"/>
              <a:gd name="connsiteY208" fmla="*/ 2736733 h 3168646"/>
              <a:gd name="connsiteX209" fmla="*/ 485778 w 3172463"/>
              <a:gd name="connsiteY209" fmla="*/ 2722304 h 3168646"/>
              <a:gd name="connsiteX210" fmla="*/ 464615 w 3172463"/>
              <a:gd name="connsiteY210" fmla="*/ 2704989 h 3168646"/>
              <a:gd name="connsiteX211" fmla="*/ 447301 w 3172463"/>
              <a:gd name="connsiteY211" fmla="*/ 2683827 h 3168646"/>
              <a:gd name="connsiteX212" fmla="*/ 432872 w 3172463"/>
              <a:gd name="connsiteY212" fmla="*/ 2660739 h 3168646"/>
              <a:gd name="connsiteX213" fmla="*/ 421328 w 3172463"/>
              <a:gd name="connsiteY213" fmla="*/ 2634767 h 3168646"/>
              <a:gd name="connsiteX214" fmla="*/ 411709 w 3172463"/>
              <a:gd name="connsiteY214" fmla="*/ 2606871 h 3168646"/>
              <a:gd name="connsiteX215" fmla="*/ 403052 w 3172463"/>
              <a:gd name="connsiteY215" fmla="*/ 2578974 h 3168646"/>
              <a:gd name="connsiteX216" fmla="*/ 395356 w 3172463"/>
              <a:gd name="connsiteY216" fmla="*/ 2549154 h 3168646"/>
              <a:gd name="connsiteX217" fmla="*/ 387660 w 3172463"/>
              <a:gd name="connsiteY217" fmla="*/ 2520296 h 3168646"/>
              <a:gd name="connsiteX218" fmla="*/ 379003 w 3172463"/>
              <a:gd name="connsiteY218" fmla="*/ 2491437 h 3168646"/>
              <a:gd name="connsiteX219" fmla="*/ 369384 w 3172463"/>
              <a:gd name="connsiteY219" fmla="*/ 2463540 h 3168646"/>
              <a:gd name="connsiteX220" fmla="*/ 357840 w 3172463"/>
              <a:gd name="connsiteY220" fmla="*/ 2437568 h 3168646"/>
              <a:gd name="connsiteX221" fmla="*/ 344373 w 3172463"/>
              <a:gd name="connsiteY221" fmla="*/ 2413519 h 3168646"/>
              <a:gd name="connsiteX222" fmla="*/ 327059 w 3172463"/>
              <a:gd name="connsiteY222" fmla="*/ 2392356 h 3168646"/>
              <a:gd name="connsiteX223" fmla="*/ 307820 w 3172463"/>
              <a:gd name="connsiteY223" fmla="*/ 2370232 h 3168646"/>
              <a:gd name="connsiteX224" fmla="*/ 285695 w 3172463"/>
              <a:gd name="connsiteY224" fmla="*/ 2350993 h 3168646"/>
              <a:gd name="connsiteX225" fmla="*/ 261646 w 3172463"/>
              <a:gd name="connsiteY225" fmla="*/ 2332716 h 3168646"/>
              <a:gd name="connsiteX226" fmla="*/ 237598 w 3172463"/>
              <a:gd name="connsiteY226" fmla="*/ 2314439 h 3168646"/>
              <a:gd name="connsiteX227" fmla="*/ 213551 w 3172463"/>
              <a:gd name="connsiteY227" fmla="*/ 2296163 h 3168646"/>
              <a:gd name="connsiteX228" fmla="*/ 190463 w 3172463"/>
              <a:gd name="connsiteY228" fmla="*/ 2277885 h 3168646"/>
              <a:gd name="connsiteX229" fmla="*/ 168339 w 3172463"/>
              <a:gd name="connsiteY229" fmla="*/ 2257685 h 3168646"/>
              <a:gd name="connsiteX230" fmla="*/ 149100 w 3172463"/>
              <a:gd name="connsiteY230" fmla="*/ 2237484 h 3168646"/>
              <a:gd name="connsiteX231" fmla="*/ 132748 w 3172463"/>
              <a:gd name="connsiteY231" fmla="*/ 2214397 h 3168646"/>
              <a:gd name="connsiteX232" fmla="*/ 120243 w 3172463"/>
              <a:gd name="connsiteY232" fmla="*/ 2190349 h 3168646"/>
              <a:gd name="connsiteX233" fmla="*/ 111586 w 3172463"/>
              <a:gd name="connsiteY233" fmla="*/ 2161491 h 3168646"/>
              <a:gd name="connsiteX234" fmla="*/ 107738 w 3172463"/>
              <a:gd name="connsiteY234" fmla="*/ 2131670 h 3168646"/>
              <a:gd name="connsiteX235" fmla="*/ 106775 w 3172463"/>
              <a:gd name="connsiteY235" fmla="*/ 2100887 h 3168646"/>
              <a:gd name="connsiteX236" fmla="*/ 109661 w 3172463"/>
              <a:gd name="connsiteY236" fmla="*/ 2068181 h 3168646"/>
              <a:gd name="connsiteX237" fmla="*/ 113509 w 3172463"/>
              <a:gd name="connsiteY237" fmla="*/ 2035476 h 3168646"/>
              <a:gd name="connsiteX238" fmla="*/ 118318 w 3172463"/>
              <a:gd name="connsiteY238" fmla="*/ 2002769 h 3168646"/>
              <a:gd name="connsiteX239" fmla="*/ 122166 w 3172463"/>
              <a:gd name="connsiteY239" fmla="*/ 1970063 h 3168646"/>
              <a:gd name="connsiteX240" fmla="*/ 124091 w 3172463"/>
              <a:gd name="connsiteY240" fmla="*/ 1937358 h 3168646"/>
              <a:gd name="connsiteX241" fmla="*/ 124091 w 3172463"/>
              <a:gd name="connsiteY241" fmla="*/ 1905613 h 3168646"/>
              <a:gd name="connsiteX242" fmla="*/ 120243 w 3172463"/>
              <a:gd name="connsiteY242" fmla="*/ 1875793 h 3168646"/>
              <a:gd name="connsiteX243" fmla="*/ 112547 w 3172463"/>
              <a:gd name="connsiteY243" fmla="*/ 1845972 h 3168646"/>
              <a:gd name="connsiteX244" fmla="*/ 101004 w 3172463"/>
              <a:gd name="connsiteY244" fmla="*/ 1818075 h 3168646"/>
              <a:gd name="connsiteX245" fmla="*/ 86575 w 3172463"/>
              <a:gd name="connsiteY245" fmla="*/ 1789218 h 3168646"/>
              <a:gd name="connsiteX246" fmla="*/ 70222 w 3172463"/>
              <a:gd name="connsiteY246" fmla="*/ 1760360 h 3168646"/>
              <a:gd name="connsiteX247" fmla="*/ 52908 w 3172463"/>
              <a:gd name="connsiteY247" fmla="*/ 1731501 h 3168646"/>
              <a:gd name="connsiteX248" fmla="*/ 36555 w 3172463"/>
              <a:gd name="connsiteY248" fmla="*/ 1703604 h 3168646"/>
              <a:gd name="connsiteX249" fmla="*/ 22125 w 3172463"/>
              <a:gd name="connsiteY249" fmla="*/ 1673784 h 3168646"/>
              <a:gd name="connsiteX250" fmla="*/ 10582 w 3172463"/>
              <a:gd name="connsiteY250" fmla="*/ 1644925 h 3168646"/>
              <a:gd name="connsiteX251" fmla="*/ 2886 w 3172463"/>
              <a:gd name="connsiteY251" fmla="*/ 1615105 h 3168646"/>
              <a:gd name="connsiteX252" fmla="*/ 0 w 3172463"/>
              <a:gd name="connsiteY252" fmla="*/ 1584323 h 3168646"/>
              <a:gd name="connsiteX253" fmla="*/ 2886 w 3172463"/>
              <a:gd name="connsiteY253" fmla="*/ 1553541 h 3168646"/>
              <a:gd name="connsiteX254" fmla="*/ 10582 w 3172463"/>
              <a:gd name="connsiteY254" fmla="*/ 1523721 h 3168646"/>
              <a:gd name="connsiteX255" fmla="*/ 22125 w 3172463"/>
              <a:gd name="connsiteY255" fmla="*/ 1494862 h 3168646"/>
              <a:gd name="connsiteX256" fmla="*/ 36555 w 3172463"/>
              <a:gd name="connsiteY256" fmla="*/ 1465043 h 3168646"/>
              <a:gd name="connsiteX257" fmla="*/ 52908 w 3172463"/>
              <a:gd name="connsiteY257" fmla="*/ 1437145 h 3168646"/>
              <a:gd name="connsiteX258" fmla="*/ 70222 w 3172463"/>
              <a:gd name="connsiteY258" fmla="*/ 1408288 h 3168646"/>
              <a:gd name="connsiteX259" fmla="*/ 86575 w 3172463"/>
              <a:gd name="connsiteY259" fmla="*/ 1379429 h 3168646"/>
              <a:gd name="connsiteX260" fmla="*/ 101004 w 3172463"/>
              <a:gd name="connsiteY260" fmla="*/ 1350571 h 3168646"/>
              <a:gd name="connsiteX261" fmla="*/ 112547 w 3172463"/>
              <a:gd name="connsiteY261" fmla="*/ 1322674 h 3168646"/>
              <a:gd name="connsiteX262" fmla="*/ 120243 w 3172463"/>
              <a:gd name="connsiteY262" fmla="*/ 1292853 h 3168646"/>
              <a:gd name="connsiteX263" fmla="*/ 124091 w 3172463"/>
              <a:gd name="connsiteY263" fmla="*/ 1263034 h 3168646"/>
              <a:gd name="connsiteX264" fmla="*/ 124091 w 3172463"/>
              <a:gd name="connsiteY264" fmla="*/ 1231290 h 3168646"/>
              <a:gd name="connsiteX265" fmla="*/ 122166 w 3172463"/>
              <a:gd name="connsiteY265" fmla="*/ 1198583 h 3168646"/>
              <a:gd name="connsiteX266" fmla="*/ 118318 w 3172463"/>
              <a:gd name="connsiteY266" fmla="*/ 1165877 h 3168646"/>
              <a:gd name="connsiteX267" fmla="*/ 113509 w 3172463"/>
              <a:gd name="connsiteY267" fmla="*/ 1133171 h 3168646"/>
              <a:gd name="connsiteX268" fmla="*/ 109661 w 3172463"/>
              <a:gd name="connsiteY268" fmla="*/ 1100465 h 3168646"/>
              <a:gd name="connsiteX269" fmla="*/ 106775 w 3172463"/>
              <a:gd name="connsiteY269" fmla="*/ 1067759 h 3168646"/>
              <a:gd name="connsiteX270" fmla="*/ 107738 w 3172463"/>
              <a:gd name="connsiteY270" fmla="*/ 1036977 h 3168646"/>
              <a:gd name="connsiteX271" fmla="*/ 111586 w 3172463"/>
              <a:gd name="connsiteY271" fmla="*/ 1007156 h 3168646"/>
              <a:gd name="connsiteX272" fmla="*/ 120243 w 3172463"/>
              <a:gd name="connsiteY272" fmla="*/ 978298 h 3168646"/>
              <a:gd name="connsiteX273" fmla="*/ 132748 w 3172463"/>
              <a:gd name="connsiteY273" fmla="*/ 954249 h 3168646"/>
              <a:gd name="connsiteX274" fmla="*/ 149100 w 3172463"/>
              <a:gd name="connsiteY274" fmla="*/ 931163 h 3168646"/>
              <a:gd name="connsiteX275" fmla="*/ 168339 w 3172463"/>
              <a:gd name="connsiteY275" fmla="*/ 910962 h 3168646"/>
              <a:gd name="connsiteX276" fmla="*/ 190463 w 3172463"/>
              <a:gd name="connsiteY276" fmla="*/ 890761 h 3168646"/>
              <a:gd name="connsiteX277" fmla="*/ 213551 w 3172463"/>
              <a:gd name="connsiteY277" fmla="*/ 872484 h 3168646"/>
              <a:gd name="connsiteX278" fmla="*/ 237598 w 3172463"/>
              <a:gd name="connsiteY278" fmla="*/ 854207 h 3168646"/>
              <a:gd name="connsiteX279" fmla="*/ 261646 w 3172463"/>
              <a:gd name="connsiteY279" fmla="*/ 835930 h 3168646"/>
              <a:gd name="connsiteX280" fmla="*/ 285695 w 3172463"/>
              <a:gd name="connsiteY280" fmla="*/ 817653 h 3168646"/>
              <a:gd name="connsiteX281" fmla="*/ 307820 w 3172463"/>
              <a:gd name="connsiteY281" fmla="*/ 798415 h 3168646"/>
              <a:gd name="connsiteX282" fmla="*/ 327059 w 3172463"/>
              <a:gd name="connsiteY282" fmla="*/ 776290 h 3168646"/>
              <a:gd name="connsiteX283" fmla="*/ 344373 w 3172463"/>
              <a:gd name="connsiteY283" fmla="*/ 755127 h 3168646"/>
              <a:gd name="connsiteX284" fmla="*/ 357840 w 3172463"/>
              <a:gd name="connsiteY284" fmla="*/ 731079 h 3168646"/>
              <a:gd name="connsiteX285" fmla="*/ 369384 w 3172463"/>
              <a:gd name="connsiteY285" fmla="*/ 705106 h 3168646"/>
              <a:gd name="connsiteX286" fmla="*/ 379003 w 3172463"/>
              <a:gd name="connsiteY286" fmla="*/ 677209 h 3168646"/>
              <a:gd name="connsiteX287" fmla="*/ 387660 w 3172463"/>
              <a:gd name="connsiteY287" fmla="*/ 648350 h 3168646"/>
              <a:gd name="connsiteX288" fmla="*/ 395356 w 3172463"/>
              <a:gd name="connsiteY288" fmla="*/ 619492 h 3168646"/>
              <a:gd name="connsiteX289" fmla="*/ 403052 w 3172463"/>
              <a:gd name="connsiteY289" fmla="*/ 589672 h 3168646"/>
              <a:gd name="connsiteX290" fmla="*/ 411709 w 3172463"/>
              <a:gd name="connsiteY290" fmla="*/ 561776 h 3168646"/>
              <a:gd name="connsiteX291" fmla="*/ 421328 w 3172463"/>
              <a:gd name="connsiteY291" fmla="*/ 533879 h 3168646"/>
              <a:gd name="connsiteX292" fmla="*/ 432872 w 3172463"/>
              <a:gd name="connsiteY292" fmla="*/ 507907 h 3168646"/>
              <a:gd name="connsiteX293" fmla="*/ 447301 w 3172463"/>
              <a:gd name="connsiteY293" fmla="*/ 484821 h 3168646"/>
              <a:gd name="connsiteX294" fmla="*/ 464615 w 3172463"/>
              <a:gd name="connsiteY294" fmla="*/ 463658 h 3168646"/>
              <a:gd name="connsiteX295" fmla="*/ 485778 w 3172463"/>
              <a:gd name="connsiteY295" fmla="*/ 446342 h 3168646"/>
              <a:gd name="connsiteX296" fmla="*/ 508865 w 3172463"/>
              <a:gd name="connsiteY296" fmla="*/ 431914 h 3168646"/>
              <a:gd name="connsiteX297" fmla="*/ 534836 w 3172463"/>
              <a:gd name="connsiteY297" fmla="*/ 420370 h 3168646"/>
              <a:gd name="connsiteX298" fmla="*/ 562733 w 3172463"/>
              <a:gd name="connsiteY298" fmla="*/ 410751 h 3168646"/>
              <a:gd name="connsiteX299" fmla="*/ 590629 w 3172463"/>
              <a:gd name="connsiteY299" fmla="*/ 402093 h 3168646"/>
              <a:gd name="connsiteX300" fmla="*/ 620449 w 3172463"/>
              <a:gd name="connsiteY300" fmla="*/ 394397 h 3168646"/>
              <a:gd name="connsiteX301" fmla="*/ 649306 w 3172463"/>
              <a:gd name="connsiteY301" fmla="*/ 386701 h 3168646"/>
              <a:gd name="connsiteX302" fmla="*/ 678165 w 3172463"/>
              <a:gd name="connsiteY302" fmla="*/ 378044 h 3168646"/>
              <a:gd name="connsiteX303" fmla="*/ 706061 w 3172463"/>
              <a:gd name="connsiteY303" fmla="*/ 368425 h 3168646"/>
              <a:gd name="connsiteX304" fmla="*/ 732033 w 3172463"/>
              <a:gd name="connsiteY304" fmla="*/ 356881 h 3168646"/>
              <a:gd name="connsiteX305" fmla="*/ 756081 w 3172463"/>
              <a:gd name="connsiteY305" fmla="*/ 343415 h 3168646"/>
              <a:gd name="connsiteX306" fmla="*/ 777244 w 3172463"/>
              <a:gd name="connsiteY306" fmla="*/ 326100 h 3168646"/>
              <a:gd name="connsiteX307" fmla="*/ 799368 w 3172463"/>
              <a:gd name="connsiteY307" fmla="*/ 306860 h 3168646"/>
              <a:gd name="connsiteX308" fmla="*/ 818608 w 3172463"/>
              <a:gd name="connsiteY308" fmla="*/ 284735 h 3168646"/>
              <a:gd name="connsiteX309" fmla="*/ 836884 w 3172463"/>
              <a:gd name="connsiteY309" fmla="*/ 261649 h 3168646"/>
              <a:gd name="connsiteX310" fmla="*/ 855161 w 3172463"/>
              <a:gd name="connsiteY310" fmla="*/ 237601 h 3168646"/>
              <a:gd name="connsiteX311" fmla="*/ 873438 w 3172463"/>
              <a:gd name="connsiteY311" fmla="*/ 213551 h 3168646"/>
              <a:gd name="connsiteX312" fmla="*/ 891714 w 3172463"/>
              <a:gd name="connsiteY312" fmla="*/ 190465 h 3168646"/>
              <a:gd name="connsiteX313" fmla="*/ 911915 w 3172463"/>
              <a:gd name="connsiteY313" fmla="*/ 168340 h 3168646"/>
              <a:gd name="connsiteX314" fmla="*/ 932115 w 3172463"/>
              <a:gd name="connsiteY314" fmla="*/ 149102 h 3168646"/>
              <a:gd name="connsiteX315" fmla="*/ 955203 w 3172463"/>
              <a:gd name="connsiteY315" fmla="*/ 132748 h 3168646"/>
              <a:gd name="connsiteX316" fmla="*/ 979251 w 3172463"/>
              <a:gd name="connsiteY316" fmla="*/ 120243 h 3168646"/>
              <a:gd name="connsiteX317" fmla="*/ 1008109 w 3172463"/>
              <a:gd name="connsiteY317" fmla="*/ 111585 h 3168646"/>
              <a:gd name="connsiteX318" fmla="*/ 1037929 w 3172463"/>
              <a:gd name="connsiteY318" fmla="*/ 107738 h 3168646"/>
              <a:gd name="connsiteX319" fmla="*/ 1068710 w 3172463"/>
              <a:gd name="connsiteY319" fmla="*/ 106776 h 3168646"/>
              <a:gd name="connsiteX320" fmla="*/ 1101416 w 3172463"/>
              <a:gd name="connsiteY320" fmla="*/ 109662 h 3168646"/>
              <a:gd name="connsiteX321" fmla="*/ 1134122 w 3172463"/>
              <a:gd name="connsiteY321" fmla="*/ 113510 h 3168646"/>
              <a:gd name="connsiteX322" fmla="*/ 1166828 w 3172463"/>
              <a:gd name="connsiteY322" fmla="*/ 118320 h 3168646"/>
              <a:gd name="connsiteX323" fmla="*/ 1199534 w 3172463"/>
              <a:gd name="connsiteY323" fmla="*/ 122167 h 3168646"/>
              <a:gd name="connsiteX324" fmla="*/ 1232239 w 3172463"/>
              <a:gd name="connsiteY324" fmla="*/ 124091 h 3168646"/>
              <a:gd name="connsiteX325" fmla="*/ 1263984 w 3172463"/>
              <a:gd name="connsiteY325" fmla="*/ 124091 h 3168646"/>
              <a:gd name="connsiteX326" fmla="*/ 1293804 w 3172463"/>
              <a:gd name="connsiteY326" fmla="*/ 120243 h 3168646"/>
              <a:gd name="connsiteX327" fmla="*/ 1323624 w 3172463"/>
              <a:gd name="connsiteY327" fmla="*/ 112547 h 3168646"/>
              <a:gd name="connsiteX328" fmla="*/ 1352482 w 3172463"/>
              <a:gd name="connsiteY328" fmla="*/ 101004 h 3168646"/>
              <a:gd name="connsiteX329" fmla="*/ 1381339 w 3172463"/>
              <a:gd name="connsiteY329" fmla="*/ 85613 h 3168646"/>
              <a:gd name="connsiteX330" fmla="*/ 1410198 w 3172463"/>
              <a:gd name="connsiteY330" fmla="*/ 70222 h 3168646"/>
              <a:gd name="connsiteX331" fmla="*/ 1439055 w 3172463"/>
              <a:gd name="connsiteY331" fmla="*/ 52907 h 3168646"/>
              <a:gd name="connsiteX332" fmla="*/ 1466952 w 3172463"/>
              <a:gd name="connsiteY332" fmla="*/ 36554 h 3168646"/>
              <a:gd name="connsiteX333" fmla="*/ 1496773 w 3172463"/>
              <a:gd name="connsiteY333" fmla="*/ 22125 h 3168646"/>
              <a:gd name="connsiteX334" fmla="*/ 1525630 w 3172463"/>
              <a:gd name="connsiteY334" fmla="*/ 10581 h 3168646"/>
              <a:gd name="connsiteX335" fmla="*/ 1555450 w 3172463"/>
              <a:gd name="connsiteY335" fmla="*/ 2885 h 3168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3172463" h="3168646">
                <a:moveTo>
                  <a:pt x="1586232" y="0"/>
                </a:moveTo>
                <a:lnTo>
                  <a:pt x="1617013" y="2885"/>
                </a:lnTo>
                <a:lnTo>
                  <a:pt x="1646833" y="10581"/>
                </a:lnTo>
                <a:lnTo>
                  <a:pt x="1675692" y="22125"/>
                </a:lnTo>
                <a:lnTo>
                  <a:pt x="1705511" y="36554"/>
                </a:lnTo>
                <a:lnTo>
                  <a:pt x="1733408" y="52907"/>
                </a:lnTo>
                <a:lnTo>
                  <a:pt x="1762267" y="70222"/>
                </a:lnTo>
                <a:lnTo>
                  <a:pt x="1791124" y="85613"/>
                </a:lnTo>
                <a:lnTo>
                  <a:pt x="1819981" y="101004"/>
                </a:lnTo>
                <a:lnTo>
                  <a:pt x="1847878" y="112547"/>
                </a:lnTo>
                <a:lnTo>
                  <a:pt x="1878660" y="120243"/>
                </a:lnTo>
                <a:lnTo>
                  <a:pt x="1908479" y="124091"/>
                </a:lnTo>
                <a:lnTo>
                  <a:pt x="1940223" y="124091"/>
                </a:lnTo>
                <a:lnTo>
                  <a:pt x="1972930" y="122167"/>
                </a:lnTo>
                <a:lnTo>
                  <a:pt x="2005635" y="118320"/>
                </a:lnTo>
                <a:lnTo>
                  <a:pt x="2038341" y="113510"/>
                </a:lnTo>
                <a:lnTo>
                  <a:pt x="2071047" y="109662"/>
                </a:lnTo>
                <a:lnTo>
                  <a:pt x="2103753" y="106776"/>
                </a:lnTo>
                <a:lnTo>
                  <a:pt x="2134534" y="107738"/>
                </a:lnTo>
                <a:lnTo>
                  <a:pt x="2164354" y="111585"/>
                </a:lnTo>
                <a:lnTo>
                  <a:pt x="2193213" y="120243"/>
                </a:lnTo>
                <a:lnTo>
                  <a:pt x="2217262" y="132748"/>
                </a:lnTo>
                <a:lnTo>
                  <a:pt x="2240347" y="149102"/>
                </a:lnTo>
                <a:lnTo>
                  <a:pt x="2260548" y="168340"/>
                </a:lnTo>
                <a:lnTo>
                  <a:pt x="2280749" y="190465"/>
                </a:lnTo>
                <a:lnTo>
                  <a:pt x="2299026" y="213551"/>
                </a:lnTo>
                <a:lnTo>
                  <a:pt x="2317302" y="237601"/>
                </a:lnTo>
                <a:lnTo>
                  <a:pt x="2335579" y="261649"/>
                </a:lnTo>
                <a:lnTo>
                  <a:pt x="2353856" y="284735"/>
                </a:lnTo>
                <a:lnTo>
                  <a:pt x="2373095" y="306860"/>
                </a:lnTo>
                <a:lnTo>
                  <a:pt x="2395219" y="326100"/>
                </a:lnTo>
                <a:lnTo>
                  <a:pt x="2416382" y="343415"/>
                </a:lnTo>
                <a:lnTo>
                  <a:pt x="2440430" y="356881"/>
                </a:lnTo>
                <a:lnTo>
                  <a:pt x="2466403" y="368425"/>
                </a:lnTo>
                <a:lnTo>
                  <a:pt x="2494298" y="378044"/>
                </a:lnTo>
                <a:lnTo>
                  <a:pt x="2523156" y="386701"/>
                </a:lnTo>
                <a:lnTo>
                  <a:pt x="2552014" y="394397"/>
                </a:lnTo>
                <a:lnTo>
                  <a:pt x="2581835" y="402093"/>
                </a:lnTo>
                <a:lnTo>
                  <a:pt x="2609730" y="410751"/>
                </a:lnTo>
                <a:lnTo>
                  <a:pt x="2637626" y="420370"/>
                </a:lnTo>
                <a:lnTo>
                  <a:pt x="2663599" y="431914"/>
                </a:lnTo>
                <a:lnTo>
                  <a:pt x="2686686" y="446342"/>
                </a:lnTo>
                <a:lnTo>
                  <a:pt x="2707849" y="463658"/>
                </a:lnTo>
                <a:lnTo>
                  <a:pt x="2725162" y="484821"/>
                </a:lnTo>
                <a:lnTo>
                  <a:pt x="2739592" y="507907"/>
                </a:lnTo>
                <a:lnTo>
                  <a:pt x="2751135" y="533879"/>
                </a:lnTo>
                <a:lnTo>
                  <a:pt x="2760754" y="561776"/>
                </a:lnTo>
                <a:lnTo>
                  <a:pt x="2769411" y="589672"/>
                </a:lnTo>
                <a:lnTo>
                  <a:pt x="2777107" y="619492"/>
                </a:lnTo>
                <a:lnTo>
                  <a:pt x="2784803" y="648350"/>
                </a:lnTo>
                <a:lnTo>
                  <a:pt x="2793460" y="677209"/>
                </a:lnTo>
                <a:lnTo>
                  <a:pt x="2803080" y="705106"/>
                </a:lnTo>
                <a:lnTo>
                  <a:pt x="2814622" y="731079"/>
                </a:lnTo>
                <a:lnTo>
                  <a:pt x="2828090" y="755127"/>
                </a:lnTo>
                <a:lnTo>
                  <a:pt x="2845405" y="776290"/>
                </a:lnTo>
                <a:lnTo>
                  <a:pt x="2864644" y="798415"/>
                </a:lnTo>
                <a:lnTo>
                  <a:pt x="2886768" y="817653"/>
                </a:lnTo>
                <a:lnTo>
                  <a:pt x="2909855" y="835930"/>
                </a:lnTo>
                <a:lnTo>
                  <a:pt x="2934865" y="854207"/>
                </a:lnTo>
                <a:lnTo>
                  <a:pt x="2958913" y="872484"/>
                </a:lnTo>
                <a:lnTo>
                  <a:pt x="2982000" y="890761"/>
                </a:lnTo>
                <a:lnTo>
                  <a:pt x="3004124" y="910962"/>
                </a:lnTo>
                <a:lnTo>
                  <a:pt x="3023363" y="931163"/>
                </a:lnTo>
                <a:lnTo>
                  <a:pt x="3039716" y="954249"/>
                </a:lnTo>
                <a:lnTo>
                  <a:pt x="3052221" y="978298"/>
                </a:lnTo>
                <a:lnTo>
                  <a:pt x="3060879" y="1007156"/>
                </a:lnTo>
                <a:lnTo>
                  <a:pt x="3064726" y="1036977"/>
                </a:lnTo>
                <a:lnTo>
                  <a:pt x="3065689" y="1067759"/>
                </a:lnTo>
                <a:lnTo>
                  <a:pt x="3062802" y="1100465"/>
                </a:lnTo>
                <a:lnTo>
                  <a:pt x="3058954" y="1133171"/>
                </a:lnTo>
                <a:lnTo>
                  <a:pt x="3054145" y="1165877"/>
                </a:lnTo>
                <a:lnTo>
                  <a:pt x="3050297" y="1198583"/>
                </a:lnTo>
                <a:lnTo>
                  <a:pt x="3048374" y="1231290"/>
                </a:lnTo>
                <a:lnTo>
                  <a:pt x="3048374" y="1263034"/>
                </a:lnTo>
                <a:lnTo>
                  <a:pt x="3052221" y="1292853"/>
                </a:lnTo>
                <a:lnTo>
                  <a:pt x="3059916" y="1322674"/>
                </a:lnTo>
                <a:lnTo>
                  <a:pt x="3071460" y="1350571"/>
                </a:lnTo>
                <a:lnTo>
                  <a:pt x="3086851" y="1379429"/>
                </a:lnTo>
                <a:lnTo>
                  <a:pt x="3102242" y="1408288"/>
                </a:lnTo>
                <a:lnTo>
                  <a:pt x="3119557" y="1437145"/>
                </a:lnTo>
                <a:lnTo>
                  <a:pt x="3135909" y="1465043"/>
                </a:lnTo>
                <a:lnTo>
                  <a:pt x="3150339" y="1494862"/>
                </a:lnTo>
                <a:lnTo>
                  <a:pt x="3161881" y="1523721"/>
                </a:lnTo>
                <a:lnTo>
                  <a:pt x="3169577" y="1553541"/>
                </a:lnTo>
                <a:lnTo>
                  <a:pt x="3172463" y="1584323"/>
                </a:lnTo>
                <a:lnTo>
                  <a:pt x="3169577" y="1615105"/>
                </a:lnTo>
                <a:lnTo>
                  <a:pt x="3161881" y="1644925"/>
                </a:lnTo>
                <a:lnTo>
                  <a:pt x="3150339" y="1673784"/>
                </a:lnTo>
                <a:lnTo>
                  <a:pt x="3135909" y="1703604"/>
                </a:lnTo>
                <a:lnTo>
                  <a:pt x="3119557" y="1731501"/>
                </a:lnTo>
                <a:lnTo>
                  <a:pt x="3102242" y="1760360"/>
                </a:lnTo>
                <a:lnTo>
                  <a:pt x="3086851" y="1789218"/>
                </a:lnTo>
                <a:lnTo>
                  <a:pt x="3071460" y="1818075"/>
                </a:lnTo>
                <a:lnTo>
                  <a:pt x="3059916" y="1845972"/>
                </a:lnTo>
                <a:lnTo>
                  <a:pt x="3052221" y="1875793"/>
                </a:lnTo>
                <a:lnTo>
                  <a:pt x="3048374" y="1905613"/>
                </a:lnTo>
                <a:lnTo>
                  <a:pt x="3048374" y="1937358"/>
                </a:lnTo>
                <a:lnTo>
                  <a:pt x="3050297" y="1970063"/>
                </a:lnTo>
                <a:lnTo>
                  <a:pt x="3054145" y="2002769"/>
                </a:lnTo>
                <a:lnTo>
                  <a:pt x="3058954" y="2035476"/>
                </a:lnTo>
                <a:lnTo>
                  <a:pt x="3062802" y="2068181"/>
                </a:lnTo>
                <a:lnTo>
                  <a:pt x="3065689" y="2100887"/>
                </a:lnTo>
                <a:lnTo>
                  <a:pt x="3064726" y="2131670"/>
                </a:lnTo>
                <a:lnTo>
                  <a:pt x="3060879" y="2161491"/>
                </a:lnTo>
                <a:lnTo>
                  <a:pt x="3052221" y="2190349"/>
                </a:lnTo>
                <a:lnTo>
                  <a:pt x="3039716" y="2214397"/>
                </a:lnTo>
                <a:lnTo>
                  <a:pt x="3023363" y="2237484"/>
                </a:lnTo>
                <a:lnTo>
                  <a:pt x="3004124" y="2257685"/>
                </a:lnTo>
                <a:lnTo>
                  <a:pt x="2982000" y="2277885"/>
                </a:lnTo>
                <a:lnTo>
                  <a:pt x="2958913" y="2296163"/>
                </a:lnTo>
                <a:lnTo>
                  <a:pt x="2934865" y="2314439"/>
                </a:lnTo>
                <a:lnTo>
                  <a:pt x="2909855" y="2332716"/>
                </a:lnTo>
                <a:lnTo>
                  <a:pt x="2886768" y="2350993"/>
                </a:lnTo>
                <a:lnTo>
                  <a:pt x="2864644" y="2370232"/>
                </a:lnTo>
                <a:lnTo>
                  <a:pt x="2845405" y="2392356"/>
                </a:lnTo>
                <a:lnTo>
                  <a:pt x="2828090" y="2413519"/>
                </a:lnTo>
                <a:lnTo>
                  <a:pt x="2814622" y="2437568"/>
                </a:lnTo>
                <a:lnTo>
                  <a:pt x="2803080" y="2463540"/>
                </a:lnTo>
                <a:lnTo>
                  <a:pt x="2793460" y="2491437"/>
                </a:lnTo>
                <a:lnTo>
                  <a:pt x="2784803" y="2520296"/>
                </a:lnTo>
                <a:lnTo>
                  <a:pt x="2777107" y="2549154"/>
                </a:lnTo>
                <a:lnTo>
                  <a:pt x="2769411" y="2578974"/>
                </a:lnTo>
                <a:lnTo>
                  <a:pt x="2760754" y="2606871"/>
                </a:lnTo>
                <a:lnTo>
                  <a:pt x="2751135" y="2634767"/>
                </a:lnTo>
                <a:lnTo>
                  <a:pt x="2739592" y="2660739"/>
                </a:lnTo>
                <a:lnTo>
                  <a:pt x="2725162" y="2683827"/>
                </a:lnTo>
                <a:lnTo>
                  <a:pt x="2707849" y="2704989"/>
                </a:lnTo>
                <a:lnTo>
                  <a:pt x="2686686" y="2722304"/>
                </a:lnTo>
                <a:lnTo>
                  <a:pt x="2663599" y="2736733"/>
                </a:lnTo>
                <a:lnTo>
                  <a:pt x="2637626" y="2748276"/>
                </a:lnTo>
                <a:lnTo>
                  <a:pt x="2609730" y="2757896"/>
                </a:lnTo>
                <a:lnTo>
                  <a:pt x="2581835" y="2766553"/>
                </a:lnTo>
                <a:lnTo>
                  <a:pt x="2552014" y="2774249"/>
                </a:lnTo>
                <a:lnTo>
                  <a:pt x="2523156" y="2781945"/>
                </a:lnTo>
                <a:lnTo>
                  <a:pt x="2494298" y="2790602"/>
                </a:lnTo>
                <a:lnTo>
                  <a:pt x="2466403" y="2800222"/>
                </a:lnTo>
                <a:lnTo>
                  <a:pt x="2440430" y="2811765"/>
                </a:lnTo>
                <a:lnTo>
                  <a:pt x="2416382" y="2825232"/>
                </a:lnTo>
                <a:lnTo>
                  <a:pt x="2395219" y="2842547"/>
                </a:lnTo>
                <a:lnTo>
                  <a:pt x="2373095" y="2861786"/>
                </a:lnTo>
                <a:lnTo>
                  <a:pt x="2353856" y="2883911"/>
                </a:lnTo>
                <a:lnTo>
                  <a:pt x="2335579" y="2906997"/>
                </a:lnTo>
                <a:lnTo>
                  <a:pt x="2317302" y="2931046"/>
                </a:lnTo>
                <a:lnTo>
                  <a:pt x="2299026" y="2955095"/>
                </a:lnTo>
                <a:lnTo>
                  <a:pt x="2280749" y="2978181"/>
                </a:lnTo>
                <a:lnTo>
                  <a:pt x="2260548" y="3000306"/>
                </a:lnTo>
                <a:lnTo>
                  <a:pt x="2240347" y="3019544"/>
                </a:lnTo>
                <a:lnTo>
                  <a:pt x="2217262" y="3035898"/>
                </a:lnTo>
                <a:lnTo>
                  <a:pt x="2193213" y="3048403"/>
                </a:lnTo>
                <a:lnTo>
                  <a:pt x="2164354" y="3057061"/>
                </a:lnTo>
                <a:lnTo>
                  <a:pt x="2134534" y="3060909"/>
                </a:lnTo>
                <a:lnTo>
                  <a:pt x="2103753" y="3061870"/>
                </a:lnTo>
                <a:lnTo>
                  <a:pt x="2071047" y="3058984"/>
                </a:lnTo>
                <a:lnTo>
                  <a:pt x="2038341" y="3055137"/>
                </a:lnTo>
                <a:lnTo>
                  <a:pt x="2005635" y="3050327"/>
                </a:lnTo>
                <a:lnTo>
                  <a:pt x="1972930" y="3046480"/>
                </a:lnTo>
                <a:lnTo>
                  <a:pt x="1940223" y="3044555"/>
                </a:lnTo>
                <a:lnTo>
                  <a:pt x="1908479" y="3044555"/>
                </a:lnTo>
                <a:lnTo>
                  <a:pt x="1878660" y="3048403"/>
                </a:lnTo>
                <a:lnTo>
                  <a:pt x="1847878" y="3056099"/>
                </a:lnTo>
                <a:lnTo>
                  <a:pt x="1819981" y="3067642"/>
                </a:lnTo>
                <a:lnTo>
                  <a:pt x="1791124" y="3083033"/>
                </a:lnTo>
                <a:lnTo>
                  <a:pt x="1762267" y="3098425"/>
                </a:lnTo>
                <a:lnTo>
                  <a:pt x="1733408" y="3115739"/>
                </a:lnTo>
                <a:lnTo>
                  <a:pt x="1705511" y="3132093"/>
                </a:lnTo>
                <a:lnTo>
                  <a:pt x="1675692" y="3146521"/>
                </a:lnTo>
                <a:lnTo>
                  <a:pt x="1646833" y="3158065"/>
                </a:lnTo>
                <a:lnTo>
                  <a:pt x="1617013" y="3165761"/>
                </a:lnTo>
                <a:lnTo>
                  <a:pt x="1586232" y="3168646"/>
                </a:lnTo>
                <a:lnTo>
                  <a:pt x="1555450" y="3165761"/>
                </a:lnTo>
                <a:lnTo>
                  <a:pt x="1525630" y="3158065"/>
                </a:lnTo>
                <a:lnTo>
                  <a:pt x="1496773" y="3146521"/>
                </a:lnTo>
                <a:lnTo>
                  <a:pt x="1466952" y="3132093"/>
                </a:lnTo>
                <a:lnTo>
                  <a:pt x="1439055" y="3115739"/>
                </a:lnTo>
                <a:lnTo>
                  <a:pt x="1410198" y="3098425"/>
                </a:lnTo>
                <a:lnTo>
                  <a:pt x="1381339" y="3083033"/>
                </a:lnTo>
                <a:lnTo>
                  <a:pt x="1352482" y="3067642"/>
                </a:lnTo>
                <a:lnTo>
                  <a:pt x="1323624" y="3056099"/>
                </a:lnTo>
                <a:lnTo>
                  <a:pt x="1293804" y="3048403"/>
                </a:lnTo>
                <a:lnTo>
                  <a:pt x="1263984" y="3044555"/>
                </a:lnTo>
                <a:lnTo>
                  <a:pt x="1232239" y="3044555"/>
                </a:lnTo>
                <a:lnTo>
                  <a:pt x="1199534" y="3046480"/>
                </a:lnTo>
                <a:lnTo>
                  <a:pt x="1166828" y="3050327"/>
                </a:lnTo>
                <a:lnTo>
                  <a:pt x="1134122" y="3055137"/>
                </a:lnTo>
                <a:lnTo>
                  <a:pt x="1101416" y="3058984"/>
                </a:lnTo>
                <a:lnTo>
                  <a:pt x="1068710" y="3061870"/>
                </a:lnTo>
                <a:lnTo>
                  <a:pt x="1037929" y="3060909"/>
                </a:lnTo>
                <a:lnTo>
                  <a:pt x="1008109" y="3057061"/>
                </a:lnTo>
                <a:lnTo>
                  <a:pt x="979251" y="3048403"/>
                </a:lnTo>
                <a:lnTo>
                  <a:pt x="955203" y="3035898"/>
                </a:lnTo>
                <a:lnTo>
                  <a:pt x="932115" y="3019544"/>
                </a:lnTo>
                <a:lnTo>
                  <a:pt x="911915" y="3000306"/>
                </a:lnTo>
                <a:lnTo>
                  <a:pt x="891714" y="2978181"/>
                </a:lnTo>
                <a:lnTo>
                  <a:pt x="873438" y="2955095"/>
                </a:lnTo>
                <a:lnTo>
                  <a:pt x="855161" y="2931046"/>
                </a:lnTo>
                <a:lnTo>
                  <a:pt x="836884" y="2906997"/>
                </a:lnTo>
                <a:lnTo>
                  <a:pt x="818608" y="2883911"/>
                </a:lnTo>
                <a:lnTo>
                  <a:pt x="799368" y="2861786"/>
                </a:lnTo>
                <a:lnTo>
                  <a:pt x="777244" y="2842547"/>
                </a:lnTo>
                <a:lnTo>
                  <a:pt x="756081" y="2825232"/>
                </a:lnTo>
                <a:lnTo>
                  <a:pt x="732033" y="2811765"/>
                </a:lnTo>
                <a:lnTo>
                  <a:pt x="706061" y="2800222"/>
                </a:lnTo>
                <a:lnTo>
                  <a:pt x="678165" y="2790602"/>
                </a:lnTo>
                <a:lnTo>
                  <a:pt x="649306" y="2781945"/>
                </a:lnTo>
                <a:lnTo>
                  <a:pt x="620449" y="2774249"/>
                </a:lnTo>
                <a:lnTo>
                  <a:pt x="590629" y="2766553"/>
                </a:lnTo>
                <a:lnTo>
                  <a:pt x="562733" y="2757896"/>
                </a:lnTo>
                <a:lnTo>
                  <a:pt x="534836" y="2748276"/>
                </a:lnTo>
                <a:lnTo>
                  <a:pt x="508865" y="2736733"/>
                </a:lnTo>
                <a:lnTo>
                  <a:pt x="485778" y="2722304"/>
                </a:lnTo>
                <a:lnTo>
                  <a:pt x="464615" y="2704989"/>
                </a:lnTo>
                <a:lnTo>
                  <a:pt x="447301" y="2683827"/>
                </a:lnTo>
                <a:lnTo>
                  <a:pt x="432872" y="2660739"/>
                </a:lnTo>
                <a:lnTo>
                  <a:pt x="421328" y="2634767"/>
                </a:lnTo>
                <a:lnTo>
                  <a:pt x="411709" y="2606871"/>
                </a:lnTo>
                <a:lnTo>
                  <a:pt x="403052" y="2578974"/>
                </a:lnTo>
                <a:lnTo>
                  <a:pt x="395356" y="2549154"/>
                </a:lnTo>
                <a:lnTo>
                  <a:pt x="387660" y="2520296"/>
                </a:lnTo>
                <a:lnTo>
                  <a:pt x="379003" y="2491437"/>
                </a:lnTo>
                <a:lnTo>
                  <a:pt x="369384" y="2463540"/>
                </a:lnTo>
                <a:lnTo>
                  <a:pt x="357840" y="2437568"/>
                </a:lnTo>
                <a:lnTo>
                  <a:pt x="344373" y="2413519"/>
                </a:lnTo>
                <a:lnTo>
                  <a:pt x="327059" y="2392356"/>
                </a:lnTo>
                <a:lnTo>
                  <a:pt x="307820" y="2370232"/>
                </a:lnTo>
                <a:lnTo>
                  <a:pt x="285695" y="2350993"/>
                </a:lnTo>
                <a:lnTo>
                  <a:pt x="261646" y="2332716"/>
                </a:lnTo>
                <a:lnTo>
                  <a:pt x="237598" y="2314439"/>
                </a:lnTo>
                <a:lnTo>
                  <a:pt x="213551" y="2296163"/>
                </a:lnTo>
                <a:lnTo>
                  <a:pt x="190463" y="2277885"/>
                </a:lnTo>
                <a:lnTo>
                  <a:pt x="168339" y="2257685"/>
                </a:lnTo>
                <a:lnTo>
                  <a:pt x="149100" y="2237484"/>
                </a:lnTo>
                <a:lnTo>
                  <a:pt x="132748" y="2214397"/>
                </a:lnTo>
                <a:lnTo>
                  <a:pt x="120243" y="2190349"/>
                </a:lnTo>
                <a:lnTo>
                  <a:pt x="111586" y="2161491"/>
                </a:lnTo>
                <a:lnTo>
                  <a:pt x="107738" y="2131670"/>
                </a:lnTo>
                <a:lnTo>
                  <a:pt x="106775" y="2100887"/>
                </a:lnTo>
                <a:lnTo>
                  <a:pt x="109661" y="2068181"/>
                </a:lnTo>
                <a:lnTo>
                  <a:pt x="113509" y="2035476"/>
                </a:lnTo>
                <a:lnTo>
                  <a:pt x="118318" y="2002769"/>
                </a:lnTo>
                <a:lnTo>
                  <a:pt x="122166" y="1970063"/>
                </a:lnTo>
                <a:lnTo>
                  <a:pt x="124091" y="1937358"/>
                </a:lnTo>
                <a:lnTo>
                  <a:pt x="124091" y="1905613"/>
                </a:lnTo>
                <a:lnTo>
                  <a:pt x="120243" y="1875793"/>
                </a:lnTo>
                <a:lnTo>
                  <a:pt x="112547" y="1845972"/>
                </a:lnTo>
                <a:lnTo>
                  <a:pt x="101004" y="1818075"/>
                </a:lnTo>
                <a:lnTo>
                  <a:pt x="86575" y="1789218"/>
                </a:lnTo>
                <a:lnTo>
                  <a:pt x="70222" y="1760360"/>
                </a:lnTo>
                <a:lnTo>
                  <a:pt x="52908" y="1731501"/>
                </a:lnTo>
                <a:lnTo>
                  <a:pt x="36555" y="1703604"/>
                </a:lnTo>
                <a:lnTo>
                  <a:pt x="22125" y="1673784"/>
                </a:lnTo>
                <a:lnTo>
                  <a:pt x="10582" y="1644925"/>
                </a:lnTo>
                <a:lnTo>
                  <a:pt x="2886" y="1615105"/>
                </a:lnTo>
                <a:lnTo>
                  <a:pt x="0" y="1584323"/>
                </a:lnTo>
                <a:lnTo>
                  <a:pt x="2886" y="1553541"/>
                </a:lnTo>
                <a:lnTo>
                  <a:pt x="10582" y="1523721"/>
                </a:lnTo>
                <a:lnTo>
                  <a:pt x="22125" y="1494862"/>
                </a:lnTo>
                <a:lnTo>
                  <a:pt x="36555" y="1465043"/>
                </a:lnTo>
                <a:lnTo>
                  <a:pt x="52908" y="1437145"/>
                </a:lnTo>
                <a:lnTo>
                  <a:pt x="70222" y="1408288"/>
                </a:lnTo>
                <a:lnTo>
                  <a:pt x="86575" y="1379429"/>
                </a:lnTo>
                <a:lnTo>
                  <a:pt x="101004" y="1350571"/>
                </a:lnTo>
                <a:lnTo>
                  <a:pt x="112547" y="1322674"/>
                </a:lnTo>
                <a:lnTo>
                  <a:pt x="120243" y="1292853"/>
                </a:lnTo>
                <a:lnTo>
                  <a:pt x="124091" y="1263034"/>
                </a:lnTo>
                <a:lnTo>
                  <a:pt x="124091" y="1231290"/>
                </a:lnTo>
                <a:lnTo>
                  <a:pt x="122166" y="1198583"/>
                </a:lnTo>
                <a:lnTo>
                  <a:pt x="118318" y="1165877"/>
                </a:lnTo>
                <a:lnTo>
                  <a:pt x="113509" y="1133171"/>
                </a:lnTo>
                <a:lnTo>
                  <a:pt x="109661" y="1100465"/>
                </a:lnTo>
                <a:lnTo>
                  <a:pt x="106775" y="1067759"/>
                </a:lnTo>
                <a:lnTo>
                  <a:pt x="107738" y="1036977"/>
                </a:lnTo>
                <a:lnTo>
                  <a:pt x="111586" y="1007156"/>
                </a:lnTo>
                <a:lnTo>
                  <a:pt x="120243" y="978298"/>
                </a:lnTo>
                <a:lnTo>
                  <a:pt x="132748" y="954249"/>
                </a:lnTo>
                <a:lnTo>
                  <a:pt x="149100" y="931163"/>
                </a:lnTo>
                <a:lnTo>
                  <a:pt x="168339" y="910962"/>
                </a:lnTo>
                <a:lnTo>
                  <a:pt x="190463" y="890761"/>
                </a:lnTo>
                <a:lnTo>
                  <a:pt x="213551" y="872484"/>
                </a:lnTo>
                <a:lnTo>
                  <a:pt x="237598" y="854207"/>
                </a:lnTo>
                <a:lnTo>
                  <a:pt x="261646" y="835930"/>
                </a:lnTo>
                <a:lnTo>
                  <a:pt x="285695" y="817653"/>
                </a:lnTo>
                <a:lnTo>
                  <a:pt x="307820" y="798415"/>
                </a:lnTo>
                <a:lnTo>
                  <a:pt x="327059" y="776290"/>
                </a:lnTo>
                <a:lnTo>
                  <a:pt x="344373" y="755127"/>
                </a:lnTo>
                <a:lnTo>
                  <a:pt x="357840" y="731079"/>
                </a:lnTo>
                <a:lnTo>
                  <a:pt x="369384" y="705106"/>
                </a:lnTo>
                <a:lnTo>
                  <a:pt x="379003" y="677209"/>
                </a:lnTo>
                <a:lnTo>
                  <a:pt x="387660" y="648350"/>
                </a:lnTo>
                <a:lnTo>
                  <a:pt x="395356" y="619492"/>
                </a:lnTo>
                <a:lnTo>
                  <a:pt x="403052" y="589672"/>
                </a:lnTo>
                <a:lnTo>
                  <a:pt x="411709" y="561776"/>
                </a:lnTo>
                <a:lnTo>
                  <a:pt x="421328" y="533879"/>
                </a:lnTo>
                <a:lnTo>
                  <a:pt x="432872" y="507907"/>
                </a:lnTo>
                <a:lnTo>
                  <a:pt x="447301" y="484821"/>
                </a:lnTo>
                <a:lnTo>
                  <a:pt x="464615" y="463658"/>
                </a:lnTo>
                <a:lnTo>
                  <a:pt x="485778" y="446342"/>
                </a:lnTo>
                <a:lnTo>
                  <a:pt x="508865" y="431914"/>
                </a:lnTo>
                <a:lnTo>
                  <a:pt x="534836" y="420370"/>
                </a:lnTo>
                <a:lnTo>
                  <a:pt x="562733" y="410751"/>
                </a:lnTo>
                <a:lnTo>
                  <a:pt x="590629" y="402093"/>
                </a:lnTo>
                <a:lnTo>
                  <a:pt x="620449" y="394397"/>
                </a:lnTo>
                <a:lnTo>
                  <a:pt x="649306" y="386701"/>
                </a:lnTo>
                <a:lnTo>
                  <a:pt x="678165" y="378044"/>
                </a:lnTo>
                <a:lnTo>
                  <a:pt x="706061" y="368425"/>
                </a:lnTo>
                <a:lnTo>
                  <a:pt x="732033" y="356881"/>
                </a:lnTo>
                <a:lnTo>
                  <a:pt x="756081" y="343415"/>
                </a:lnTo>
                <a:lnTo>
                  <a:pt x="777244" y="326100"/>
                </a:lnTo>
                <a:lnTo>
                  <a:pt x="799368" y="306860"/>
                </a:lnTo>
                <a:lnTo>
                  <a:pt x="818608" y="284735"/>
                </a:lnTo>
                <a:lnTo>
                  <a:pt x="836884" y="261649"/>
                </a:lnTo>
                <a:lnTo>
                  <a:pt x="855161" y="237601"/>
                </a:lnTo>
                <a:lnTo>
                  <a:pt x="873438" y="213551"/>
                </a:lnTo>
                <a:lnTo>
                  <a:pt x="891714" y="190465"/>
                </a:lnTo>
                <a:lnTo>
                  <a:pt x="911915" y="168340"/>
                </a:lnTo>
                <a:lnTo>
                  <a:pt x="932115" y="149102"/>
                </a:lnTo>
                <a:lnTo>
                  <a:pt x="955203" y="132748"/>
                </a:lnTo>
                <a:lnTo>
                  <a:pt x="979251" y="120243"/>
                </a:lnTo>
                <a:lnTo>
                  <a:pt x="1008109" y="111585"/>
                </a:lnTo>
                <a:lnTo>
                  <a:pt x="1037929" y="107738"/>
                </a:lnTo>
                <a:lnTo>
                  <a:pt x="1068710" y="106776"/>
                </a:lnTo>
                <a:lnTo>
                  <a:pt x="1101416" y="109662"/>
                </a:lnTo>
                <a:lnTo>
                  <a:pt x="1134122" y="113510"/>
                </a:lnTo>
                <a:lnTo>
                  <a:pt x="1166828" y="118320"/>
                </a:lnTo>
                <a:lnTo>
                  <a:pt x="1199534" y="122167"/>
                </a:lnTo>
                <a:lnTo>
                  <a:pt x="1232239" y="124091"/>
                </a:lnTo>
                <a:lnTo>
                  <a:pt x="1263984" y="124091"/>
                </a:lnTo>
                <a:lnTo>
                  <a:pt x="1293804" y="120243"/>
                </a:lnTo>
                <a:lnTo>
                  <a:pt x="1323624" y="112547"/>
                </a:lnTo>
                <a:lnTo>
                  <a:pt x="1352482" y="101004"/>
                </a:lnTo>
                <a:lnTo>
                  <a:pt x="1381339" y="85613"/>
                </a:lnTo>
                <a:lnTo>
                  <a:pt x="1410198" y="70222"/>
                </a:lnTo>
                <a:lnTo>
                  <a:pt x="1439055" y="52907"/>
                </a:lnTo>
                <a:lnTo>
                  <a:pt x="1466952" y="36554"/>
                </a:lnTo>
                <a:lnTo>
                  <a:pt x="1496773" y="22125"/>
                </a:lnTo>
                <a:lnTo>
                  <a:pt x="1525630" y="10581"/>
                </a:lnTo>
                <a:lnTo>
                  <a:pt x="1555450" y="288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áfico 4" descr="Lupa">
            <a:extLst>
              <a:ext uri="{FF2B5EF4-FFF2-40B4-BE49-F238E27FC236}">
                <a16:creationId xmlns:a16="http://schemas.microsoft.com/office/drawing/2014/main" id="{73FF7941-36C3-4D56-9642-D10153EA12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77884" y="1300879"/>
            <a:ext cx="2036233" cy="2036233"/>
          </a:xfrm>
          <a:prstGeom prst="rect">
            <a:avLst/>
          </a:prstGeom>
        </p:spPr>
      </p:pic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DA56249-D7F8-40B8-8087-F10FC8A8B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64716" y="640080"/>
            <a:ext cx="3361914" cy="3357830"/>
          </a:xfrm>
          <a:custGeom>
            <a:avLst/>
            <a:gdLst>
              <a:gd name="connsiteX0" fmla="*/ 3095991 w 6191980"/>
              <a:gd name="connsiteY0" fmla="*/ 0 h 6184462"/>
              <a:gd name="connsiteX1" fmla="*/ 3156069 w 6191980"/>
              <a:gd name="connsiteY1" fmla="*/ 5631 h 6184462"/>
              <a:gd name="connsiteX2" fmla="*/ 3214272 w 6191980"/>
              <a:gd name="connsiteY2" fmla="*/ 20652 h 6184462"/>
              <a:gd name="connsiteX3" fmla="*/ 3270598 w 6191980"/>
              <a:gd name="connsiteY3" fmla="*/ 43182 h 6184462"/>
              <a:gd name="connsiteX4" fmla="*/ 3328798 w 6191980"/>
              <a:gd name="connsiteY4" fmla="*/ 71344 h 6184462"/>
              <a:gd name="connsiteX5" fmla="*/ 3383247 w 6191980"/>
              <a:gd name="connsiteY5" fmla="*/ 103262 h 6184462"/>
              <a:gd name="connsiteX6" fmla="*/ 3439573 w 6191980"/>
              <a:gd name="connsiteY6" fmla="*/ 137057 h 6184462"/>
              <a:gd name="connsiteX7" fmla="*/ 3495897 w 6191980"/>
              <a:gd name="connsiteY7" fmla="*/ 167096 h 6184462"/>
              <a:gd name="connsiteX8" fmla="*/ 3552221 w 6191980"/>
              <a:gd name="connsiteY8" fmla="*/ 197137 h 6184462"/>
              <a:gd name="connsiteX9" fmla="*/ 3606669 w 6191980"/>
              <a:gd name="connsiteY9" fmla="*/ 219666 h 6184462"/>
              <a:gd name="connsiteX10" fmla="*/ 3666749 w 6191980"/>
              <a:gd name="connsiteY10" fmla="*/ 234686 h 6184462"/>
              <a:gd name="connsiteX11" fmla="*/ 3724950 w 6191980"/>
              <a:gd name="connsiteY11" fmla="*/ 242197 h 6184462"/>
              <a:gd name="connsiteX12" fmla="*/ 3786907 w 6191980"/>
              <a:gd name="connsiteY12" fmla="*/ 242197 h 6184462"/>
              <a:gd name="connsiteX13" fmla="*/ 3850743 w 6191980"/>
              <a:gd name="connsiteY13" fmla="*/ 238443 h 6184462"/>
              <a:gd name="connsiteX14" fmla="*/ 3914577 w 6191980"/>
              <a:gd name="connsiteY14" fmla="*/ 230932 h 6184462"/>
              <a:gd name="connsiteX15" fmla="*/ 3978413 w 6191980"/>
              <a:gd name="connsiteY15" fmla="*/ 221545 h 6184462"/>
              <a:gd name="connsiteX16" fmla="*/ 4042247 w 6191980"/>
              <a:gd name="connsiteY16" fmla="*/ 214035 h 6184462"/>
              <a:gd name="connsiteX17" fmla="*/ 4106083 w 6191980"/>
              <a:gd name="connsiteY17" fmla="*/ 208401 h 6184462"/>
              <a:gd name="connsiteX18" fmla="*/ 4166161 w 6191980"/>
              <a:gd name="connsiteY18" fmla="*/ 210279 h 6184462"/>
              <a:gd name="connsiteX19" fmla="*/ 4224364 w 6191980"/>
              <a:gd name="connsiteY19" fmla="*/ 217789 h 6184462"/>
              <a:gd name="connsiteX20" fmla="*/ 4280690 w 6191980"/>
              <a:gd name="connsiteY20" fmla="*/ 234686 h 6184462"/>
              <a:gd name="connsiteX21" fmla="*/ 4327628 w 6191980"/>
              <a:gd name="connsiteY21" fmla="*/ 259094 h 6184462"/>
              <a:gd name="connsiteX22" fmla="*/ 4372686 w 6191980"/>
              <a:gd name="connsiteY22" fmla="*/ 291012 h 6184462"/>
              <a:gd name="connsiteX23" fmla="*/ 4412114 w 6191980"/>
              <a:gd name="connsiteY23" fmla="*/ 328561 h 6184462"/>
              <a:gd name="connsiteX24" fmla="*/ 4451542 w 6191980"/>
              <a:gd name="connsiteY24" fmla="*/ 371743 h 6184462"/>
              <a:gd name="connsiteX25" fmla="*/ 4487214 w 6191980"/>
              <a:gd name="connsiteY25" fmla="*/ 416803 h 6184462"/>
              <a:gd name="connsiteX26" fmla="*/ 4522886 w 6191980"/>
              <a:gd name="connsiteY26" fmla="*/ 463741 h 6184462"/>
              <a:gd name="connsiteX27" fmla="*/ 4558559 w 6191980"/>
              <a:gd name="connsiteY27" fmla="*/ 510678 h 6184462"/>
              <a:gd name="connsiteX28" fmla="*/ 4594231 w 6191980"/>
              <a:gd name="connsiteY28" fmla="*/ 555737 h 6184462"/>
              <a:gd name="connsiteX29" fmla="*/ 4631782 w 6191980"/>
              <a:gd name="connsiteY29" fmla="*/ 598919 h 6184462"/>
              <a:gd name="connsiteX30" fmla="*/ 4674964 w 6191980"/>
              <a:gd name="connsiteY30" fmla="*/ 636471 h 6184462"/>
              <a:gd name="connsiteX31" fmla="*/ 4716270 w 6191980"/>
              <a:gd name="connsiteY31" fmla="*/ 670266 h 6184462"/>
              <a:gd name="connsiteX32" fmla="*/ 4763206 w 6191980"/>
              <a:gd name="connsiteY32" fmla="*/ 696549 h 6184462"/>
              <a:gd name="connsiteX33" fmla="*/ 4813899 w 6191980"/>
              <a:gd name="connsiteY33" fmla="*/ 719079 h 6184462"/>
              <a:gd name="connsiteX34" fmla="*/ 4868345 w 6191980"/>
              <a:gd name="connsiteY34" fmla="*/ 737854 h 6184462"/>
              <a:gd name="connsiteX35" fmla="*/ 4924669 w 6191980"/>
              <a:gd name="connsiteY35" fmla="*/ 754751 h 6184462"/>
              <a:gd name="connsiteX36" fmla="*/ 4980995 w 6191980"/>
              <a:gd name="connsiteY36" fmla="*/ 769772 h 6184462"/>
              <a:gd name="connsiteX37" fmla="*/ 5039198 w 6191980"/>
              <a:gd name="connsiteY37" fmla="*/ 784792 h 6184462"/>
              <a:gd name="connsiteX38" fmla="*/ 5093644 w 6191980"/>
              <a:gd name="connsiteY38" fmla="*/ 801690 h 6184462"/>
              <a:gd name="connsiteX39" fmla="*/ 5148091 w 6191980"/>
              <a:gd name="connsiteY39" fmla="*/ 820464 h 6184462"/>
              <a:gd name="connsiteX40" fmla="*/ 5198784 w 6191980"/>
              <a:gd name="connsiteY40" fmla="*/ 842995 h 6184462"/>
              <a:gd name="connsiteX41" fmla="*/ 5243845 w 6191980"/>
              <a:gd name="connsiteY41" fmla="*/ 871157 h 6184462"/>
              <a:gd name="connsiteX42" fmla="*/ 5285151 w 6191980"/>
              <a:gd name="connsiteY42" fmla="*/ 904952 h 6184462"/>
              <a:gd name="connsiteX43" fmla="*/ 5318944 w 6191980"/>
              <a:gd name="connsiteY43" fmla="*/ 946257 h 6184462"/>
              <a:gd name="connsiteX44" fmla="*/ 5347108 w 6191980"/>
              <a:gd name="connsiteY44" fmla="*/ 991317 h 6184462"/>
              <a:gd name="connsiteX45" fmla="*/ 5369636 w 6191980"/>
              <a:gd name="connsiteY45" fmla="*/ 1042007 h 6184462"/>
              <a:gd name="connsiteX46" fmla="*/ 5388410 w 6191980"/>
              <a:gd name="connsiteY46" fmla="*/ 1096456 h 6184462"/>
              <a:gd name="connsiteX47" fmla="*/ 5405308 w 6191980"/>
              <a:gd name="connsiteY47" fmla="*/ 1150903 h 6184462"/>
              <a:gd name="connsiteX48" fmla="*/ 5420328 w 6191980"/>
              <a:gd name="connsiteY48" fmla="*/ 1209105 h 6184462"/>
              <a:gd name="connsiteX49" fmla="*/ 5435349 w 6191980"/>
              <a:gd name="connsiteY49" fmla="*/ 1265429 h 6184462"/>
              <a:gd name="connsiteX50" fmla="*/ 5452246 w 6191980"/>
              <a:gd name="connsiteY50" fmla="*/ 1321755 h 6184462"/>
              <a:gd name="connsiteX51" fmla="*/ 5471021 w 6191980"/>
              <a:gd name="connsiteY51" fmla="*/ 1376203 h 6184462"/>
              <a:gd name="connsiteX52" fmla="*/ 5493550 w 6191980"/>
              <a:gd name="connsiteY52" fmla="*/ 1426896 h 6184462"/>
              <a:gd name="connsiteX53" fmla="*/ 5519836 w 6191980"/>
              <a:gd name="connsiteY53" fmla="*/ 1473832 h 6184462"/>
              <a:gd name="connsiteX54" fmla="*/ 5553632 w 6191980"/>
              <a:gd name="connsiteY54" fmla="*/ 1515138 h 6184462"/>
              <a:gd name="connsiteX55" fmla="*/ 5591181 w 6191980"/>
              <a:gd name="connsiteY55" fmla="*/ 1558320 h 6184462"/>
              <a:gd name="connsiteX56" fmla="*/ 5634364 w 6191980"/>
              <a:gd name="connsiteY56" fmla="*/ 1595869 h 6184462"/>
              <a:gd name="connsiteX57" fmla="*/ 5679425 w 6191980"/>
              <a:gd name="connsiteY57" fmla="*/ 1631541 h 6184462"/>
              <a:gd name="connsiteX58" fmla="*/ 5728238 w 6191980"/>
              <a:gd name="connsiteY58" fmla="*/ 1667213 h 6184462"/>
              <a:gd name="connsiteX59" fmla="*/ 5775175 w 6191980"/>
              <a:gd name="connsiteY59" fmla="*/ 1702885 h 6184462"/>
              <a:gd name="connsiteX60" fmla="*/ 5820236 w 6191980"/>
              <a:gd name="connsiteY60" fmla="*/ 1738560 h 6184462"/>
              <a:gd name="connsiteX61" fmla="*/ 5863416 w 6191980"/>
              <a:gd name="connsiteY61" fmla="*/ 1777986 h 6184462"/>
              <a:gd name="connsiteX62" fmla="*/ 5900968 w 6191980"/>
              <a:gd name="connsiteY62" fmla="*/ 1817414 h 6184462"/>
              <a:gd name="connsiteX63" fmla="*/ 5932886 w 6191980"/>
              <a:gd name="connsiteY63" fmla="*/ 1862474 h 6184462"/>
              <a:gd name="connsiteX64" fmla="*/ 5957294 w 6191980"/>
              <a:gd name="connsiteY64" fmla="*/ 1909410 h 6184462"/>
              <a:gd name="connsiteX65" fmla="*/ 5974191 w 6191980"/>
              <a:gd name="connsiteY65" fmla="*/ 1965736 h 6184462"/>
              <a:gd name="connsiteX66" fmla="*/ 5981700 w 6191980"/>
              <a:gd name="connsiteY66" fmla="*/ 2023938 h 6184462"/>
              <a:gd name="connsiteX67" fmla="*/ 5983578 w 6191980"/>
              <a:gd name="connsiteY67" fmla="*/ 2084018 h 6184462"/>
              <a:gd name="connsiteX68" fmla="*/ 5977945 w 6191980"/>
              <a:gd name="connsiteY68" fmla="*/ 2147852 h 6184462"/>
              <a:gd name="connsiteX69" fmla="*/ 5970435 w 6191980"/>
              <a:gd name="connsiteY69" fmla="*/ 2211686 h 6184462"/>
              <a:gd name="connsiteX70" fmla="*/ 5961048 w 6191980"/>
              <a:gd name="connsiteY70" fmla="*/ 2275522 h 6184462"/>
              <a:gd name="connsiteX71" fmla="*/ 5953538 w 6191980"/>
              <a:gd name="connsiteY71" fmla="*/ 2339356 h 6184462"/>
              <a:gd name="connsiteX72" fmla="*/ 5949784 w 6191980"/>
              <a:gd name="connsiteY72" fmla="*/ 2403192 h 6184462"/>
              <a:gd name="connsiteX73" fmla="*/ 5949784 w 6191980"/>
              <a:gd name="connsiteY73" fmla="*/ 2465149 h 6184462"/>
              <a:gd name="connsiteX74" fmla="*/ 5957294 w 6191980"/>
              <a:gd name="connsiteY74" fmla="*/ 2523350 h 6184462"/>
              <a:gd name="connsiteX75" fmla="*/ 5972312 w 6191980"/>
              <a:gd name="connsiteY75" fmla="*/ 2581552 h 6184462"/>
              <a:gd name="connsiteX76" fmla="*/ 5994843 w 6191980"/>
              <a:gd name="connsiteY76" fmla="*/ 2636001 h 6184462"/>
              <a:gd name="connsiteX77" fmla="*/ 6024884 w 6191980"/>
              <a:gd name="connsiteY77" fmla="*/ 2692325 h 6184462"/>
              <a:gd name="connsiteX78" fmla="*/ 6054922 w 6191980"/>
              <a:gd name="connsiteY78" fmla="*/ 2748651 h 6184462"/>
              <a:gd name="connsiteX79" fmla="*/ 6088718 w 6191980"/>
              <a:gd name="connsiteY79" fmla="*/ 2804974 h 6184462"/>
              <a:gd name="connsiteX80" fmla="*/ 6120634 w 6191980"/>
              <a:gd name="connsiteY80" fmla="*/ 2859423 h 6184462"/>
              <a:gd name="connsiteX81" fmla="*/ 6148798 w 6191980"/>
              <a:gd name="connsiteY81" fmla="*/ 2917624 h 6184462"/>
              <a:gd name="connsiteX82" fmla="*/ 6171326 w 6191980"/>
              <a:gd name="connsiteY82" fmla="*/ 2973950 h 6184462"/>
              <a:gd name="connsiteX83" fmla="*/ 6186347 w 6191980"/>
              <a:gd name="connsiteY83" fmla="*/ 3032152 h 6184462"/>
              <a:gd name="connsiteX84" fmla="*/ 6191980 w 6191980"/>
              <a:gd name="connsiteY84" fmla="*/ 3092230 h 6184462"/>
              <a:gd name="connsiteX85" fmla="*/ 6186347 w 6191980"/>
              <a:gd name="connsiteY85" fmla="*/ 3152310 h 6184462"/>
              <a:gd name="connsiteX86" fmla="*/ 6171326 w 6191980"/>
              <a:gd name="connsiteY86" fmla="*/ 3210513 h 6184462"/>
              <a:gd name="connsiteX87" fmla="*/ 6148798 w 6191980"/>
              <a:gd name="connsiteY87" fmla="*/ 3266839 h 6184462"/>
              <a:gd name="connsiteX88" fmla="*/ 6120634 w 6191980"/>
              <a:gd name="connsiteY88" fmla="*/ 3325039 h 6184462"/>
              <a:gd name="connsiteX89" fmla="*/ 6088718 w 6191980"/>
              <a:gd name="connsiteY89" fmla="*/ 3379488 h 6184462"/>
              <a:gd name="connsiteX90" fmla="*/ 6054922 w 6191980"/>
              <a:gd name="connsiteY90" fmla="*/ 3435814 h 6184462"/>
              <a:gd name="connsiteX91" fmla="*/ 6024884 w 6191980"/>
              <a:gd name="connsiteY91" fmla="*/ 3492137 h 6184462"/>
              <a:gd name="connsiteX92" fmla="*/ 5994843 w 6191980"/>
              <a:gd name="connsiteY92" fmla="*/ 3548461 h 6184462"/>
              <a:gd name="connsiteX93" fmla="*/ 5972312 w 6191980"/>
              <a:gd name="connsiteY93" fmla="*/ 3602910 h 6184462"/>
              <a:gd name="connsiteX94" fmla="*/ 5957294 w 6191980"/>
              <a:gd name="connsiteY94" fmla="*/ 3661113 h 6184462"/>
              <a:gd name="connsiteX95" fmla="*/ 5949784 w 6191980"/>
              <a:gd name="connsiteY95" fmla="*/ 3719313 h 6184462"/>
              <a:gd name="connsiteX96" fmla="*/ 5949784 w 6191980"/>
              <a:gd name="connsiteY96" fmla="*/ 3781272 h 6184462"/>
              <a:gd name="connsiteX97" fmla="*/ 5953538 w 6191980"/>
              <a:gd name="connsiteY97" fmla="*/ 3845106 h 6184462"/>
              <a:gd name="connsiteX98" fmla="*/ 5961048 w 6191980"/>
              <a:gd name="connsiteY98" fmla="*/ 3908940 h 6184462"/>
              <a:gd name="connsiteX99" fmla="*/ 5970435 w 6191980"/>
              <a:gd name="connsiteY99" fmla="*/ 3972776 h 6184462"/>
              <a:gd name="connsiteX100" fmla="*/ 5977945 w 6191980"/>
              <a:gd name="connsiteY100" fmla="*/ 4036610 h 6184462"/>
              <a:gd name="connsiteX101" fmla="*/ 5983578 w 6191980"/>
              <a:gd name="connsiteY101" fmla="*/ 4100444 h 6184462"/>
              <a:gd name="connsiteX102" fmla="*/ 5981700 w 6191980"/>
              <a:gd name="connsiteY102" fmla="*/ 4160526 h 6184462"/>
              <a:gd name="connsiteX103" fmla="*/ 5974191 w 6191980"/>
              <a:gd name="connsiteY103" fmla="*/ 4218729 h 6184462"/>
              <a:gd name="connsiteX104" fmla="*/ 5957294 w 6191980"/>
              <a:gd name="connsiteY104" fmla="*/ 4275053 h 6184462"/>
              <a:gd name="connsiteX105" fmla="*/ 5932886 w 6191980"/>
              <a:gd name="connsiteY105" fmla="*/ 4321989 h 6184462"/>
              <a:gd name="connsiteX106" fmla="*/ 5900968 w 6191980"/>
              <a:gd name="connsiteY106" fmla="*/ 4367050 h 6184462"/>
              <a:gd name="connsiteX107" fmla="*/ 5863416 w 6191980"/>
              <a:gd name="connsiteY107" fmla="*/ 4406477 h 6184462"/>
              <a:gd name="connsiteX108" fmla="*/ 5820236 w 6191980"/>
              <a:gd name="connsiteY108" fmla="*/ 4445903 h 6184462"/>
              <a:gd name="connsiteX109" fmla="*/ 5775175 w 6191980"/>
              <a:gd name="connsiteY109" fmla="*/ 4481577 h 6184462"/>
              <a:gd name="connsiteX110" fmla="*/ 5728238 w 6191980"/>
              <a:gd name="connsiteY110" fmla="*/ 4517249 h 6184462"/>
              <a:gd name="connsiteX111" fmla="*/ 5679425 w 6191980"/>
              <a:gd name="connsiteY111" fmla="*/ 4552921 h 6184462"/>
              <a:gd name="connsiteX112" fmla="*/ 5634364 w 6191980"/>
              <a:gd name="connsiteY112" fmla="*/ 4588593 h 6184462"/>
              <a:gd name="connsiteX113" fmla="*/ 5591181 w 6191980"/>
              <a:gd name="connsiteY113" fmla="*/ 4626142 h 6184462"/>
              <a:gd name="connsiteX114" fmla="*/ 5553632 w 6191980"/>
              <a:gd name="connsiteY114" fmla="*/ 4669325 h 6184462"/>
              <a:gd name="connsiteX115" fmla="*/ 5519836 w 6191980"/>
              <a:gd name="connsiteY115" fmla="*/ 4710630 h 6184462"/>
              <a:gd name="connsiteX116" fmla="*/ 5493550 w 6191980"/>
              <a:gd name="connsiteY116" fmla="*/ 4757566 h 6184462"/>
              <a:gd name="connsiteX117" fmla="*/ 5471021 w 6191980"/>
              <a:gd name="connsiteY117" fmla="*/ 4808259 h 6184462"/>
              <a:gd name="connsiteX118" fmla="*/ 5452246 w 6191980"/>
              <a:gd name="connsiteY118" fmla="*/ 4862708 h 6184462"/>
              <a:gd name="connsiteX119" fmla="*/ 5435349 w 6191980"/>
              <a:gd name="connsiteY119" fmla="*/ 4919033 h 6184462"/>
              <a:gd name="connsiteX120" fmla="*/ 5420328 w 6191980"/>
              <a:gd name="connsiteY120" fmla="*/ 4975357 h 6184462"/>
              <a:gd name="connsiteX121" fmla="*/ 5405308 w 6191980"/>
              <a:gd name="connsiteY121" fmla="*/ 5033560 h 6184462"/>
              <a:gd name="connsiteX122" fmla="*/ 5388410 w 6191980"/>
              <a:gd name="connsiteY122" fmla="*/ 5088007 h 6184462"/>
              <a:gd name="connsiteX123" fmla="*/ 5369636 w 6191980"/>
              <a:gd name="connsiteY123" fmla="*/ 5142453 h 6184462"/>
              <a:gd name="connsiteX124" fmla="*/ 5347108 w 6191980"/>
              <a:gd name="connsiteY124" fmla="*/ 5193146 h 6184462"/>
              <a:gd name="connsiteX125" fmla="*/ 5318944 w 6191980"/>
              <a:gd name="connsiteY125" fmla="*/ 5238207 h 6184462"/>
              <a:gd name="connsiteX126" fmla="*/ 5285151 w 6191980"/>
              <a:gd name="connsiteY126" fmla="*/ 5279510 h 6184462"/>
              <a:gd name="connsiteX127" fmla="*/ 5243845 w 6191980"/>
              <a:gd name="connsiteY127" fmla="*/ 5313305 h 6184462"/>
              <a:gd name="connsiteX128" fmla="*/ 5198784 w 6191980"/>
              <a:gd name="connsiteY128" fmla="*/ 5341467 h 6184462"/>
              <a:gd name="connsiteX129" fmla="*/ 5148091 w 6191980"/>
              <a:gd name="connsiteY129" fmla="*/ 5363998 h 6184462"/>
              <a:gd name="connsiteX130" fmla="*/ 5093644 w 6191980"/>
              <a:gd name="connsiteY130" fmla="*/ 5382773 h 6184462"/>
              <a:gd name="connsiteX131" fmla="*/ 5039198 w 6191980"/>
              <a:gd name="connsiteY131" fmla="*/ 5399670 h 6184462"/>
              <a:gd name="connsiteX132" fmla="*/ 4980995 w 6191980"/>
              <a:gd name="connsiteY132" fmla="*/ 5414691 h 6184462"/>
              <a:gd name="connsiteX133" fmla="*/ 4924669 w 6191980"/>
              <a:gd name="connsiteY133" fmla="*/ 5429711 h 6184462"/>
              <a:gd name="connsiteX134" fmla="*/ 4868345 w 6191980"/>
              <a:gd name="connsiteY134" fmla="*/ 5446609 h 6184462"/>
              <a:gd name="connsiteX135" fmla="*/ 4813899 w 6191980"/>
              <a:gd name="connsiteY135" fmla="*/ 5465383 h 6184462"/>
              <a:gd name="connsiteX136" fmla="*/ 4763206 w 6191980"/>
              <a:gd name="connsiteY136" fmla="*/ 5487914 h 6184462"/>
              <a:gd name="connsiteX137" fmla="*/ 4716270 w 6191980"/>
              <a:gd name="connsiteY137" fmla="*/ 5514197 h 6184462"/>
              <a:gd name="connsiteX138" fmla="*/ 4674964 w 6191980"/>
              <a:gd name="connsiteY138" fmla="*/ 5547992 h 6184462"/>
              <a:gd name="connsiteX139" fmla="*/ 4631782 w 6191980"/>
              <a:gd name="connsiteY139" fmla="*/ 5585543 h 6184462"/>
              <a:gd name="connsiteX140" fmla="*/ 4594231 w 6191980"/>
              <a:gd name="connsiteY140" fmla="*/ 5628725 h 6184462"/>
              <a:gd name="connsiteX141" fmla="*/ 4558559 w 6191980"/>
              <a:gd name="connsiteY141" fmla="*/ 5673785 h 6184462"/>
              <a:gd name="connsiteX142" fmla="*/ 4522886 w 6191980"/>
              <a:gd name="connsiteY142" fmla="*/ 5720721 h 6184462"/>
              <a:gd name="connsiteX143" fmla="*/ 4487214 w 6191980"/>
              <a:gd name="connsiteY143" fmla="*/ 5767659 h 6184462"/>
              <a:gd name="connsiteX144" fmla="*/ 4451542 w 6191980"/>
              <a:gd name="connsiteY144" fmla="*/ 5812719 h 6184462"/>
              <a:gd name="connsiteX145" fmla="*/ 4412114 w 6191980"/>
              <a:gd name="connsiteY145" fmla="*/ 5855901 h 6184462"/>
              <a:gd name="connsiteX146" fmla="*/ 4372686 w 6191980"/>
              <a:gd name="connsiteY146" fmla="*/ 5893450 h 6184462"/>
              <a:gd name="connsiteX147" fmla="*/ 4327628 w 6191980"/>
              <a:gd name="connsiteY147" fmla="*/ 5925368 h 6184462"/>
              <a:gd name="connsiteX148" fmla="*/ 4280690 w 6191980"/>
              <a:gd name="connsiteY148" fmla="*/ 5949776 h 6184462"/>
              <a:gd name="connsiteX149" fmla="*/ 4224364 w 6191980"/>
              <a:gd name="connsiteY149" fmla="*/ 5966674 h 6184462"/>
              <a:gd name="connsiteX150" fmla="*/ 4166161 w 6191980"/>
              <a:gd name="connsiteY150" fmla="*/ 5974184 h 6184462"/>
              <a:gd name="connsiteX151" fmla="*/ 4106083 w 6191980"/>
              <a:gd name="connsiteY151" fmla="*/ 5976061 h 6184462"/>
              <a:gd name="connsiteX152" fmla="*/ 4042247 w 6191980"/>
              <a:gd name="connsiteY152" fmla="*/ 5970428 h 6184462"/>
              <a:gd name="connsiteX153" fmla="*/ 3978413 w 6191980"/>
              <a:gd name="connsiteY153" fmla="*/ 5962919 h 6184462"/>
              <a:gd name="connsiteX154" fmla="*/ 3914577 w 6191980"/>
              <a:gd name="connsiteY154" fmla="*/ 5953530 h 6184462"/>
              <a:gd name="connsiteX155" fmla="*/ 3850743 w 6191980"/>
              <a:gd name="connsiteY155" fmla="*/ 5946022 h 6184462"/>
              <a:gd name="connsiteX156" fmla="*/ 3786907 w 6191980"/>
              <a:gd name="connsiteY156" fmla="*/ 5942266 h 6184462"/>
              <a:gd name="connsiteX157" fmla="*/ 3724950 w 6191980"/>
              <a:gd name="connsiteY157" fmla="*/ 5942266 h 6184462"/>
              <a:gd name="connsiteX158" fmla="*/ 3666749 w 6191980"/>
              <a:gd name="connsiteY158" fmla="*/ 5949776 h 6184462"/>
              <a:gd name="connsiteX159" fmla="*/ 3606669 w 6191980"/>
              <a:gd name="connsiteY159" fmla="*/ 5964797 h 6184462"/>
              <a:gd name="connsiteX160" fmla="*/ 3552221 w 6191980"/>
              <a:gd name="connsiteY160" fmla="*/ 5987325 h 6184462"/>
              <a:gd name="connsiteX161" fmla="*/ 3495897 w 6191980"/>
              <a:gd name="connsiteY161" fmla="*/ 6017366 h 6184462"/>
              <a:gd name="connsiteX162" fmla="*/ 3439573 w 6191980"/>
              <a:gd name="connsiteY162" fmla="*/ 6047407 h 6184462"/>
              <a:gd name="connsiteX163" fmla="*/ 3383247 w 6191980"/>
              <a:gd name="connsiteY163" fmla="*/ 6081200 h 6184462"/>
              <a:gd name="connsiteX164" fmla="*/ 3328798 w 6191980"/>
              <a:gd name="connsiteY164" fmla="*/ 6113118 h 6184462"/>
              <a:gd name="connsiteX165" fmla="*/ 3270598 w 6191980"/>
              <a:gd name="connsiteY165" fmla="*/ 6141280 h 6184462"/>
              <a:gd name="connsiteX166" fmla="*/ 3214272 w 6191980"/>
              <a:gd name="connsiteY166" fmla="*/ 6163811 h 6184462"/>
              <a:gd name="connsiteX167" fmla="*/ 3156069 w 6191980"/>
              <a:gd name="connsiteY167" fmla="*/ 6178831 h 6184462"/>
              <a:gd name="connsiteX168" fmla="*/ 3095991 w 6191980"/>
              <a:gd name="connsiteY168" fmla="*/ 6184462 h 6184462"/>
              <a:gd name="connsiteX169" fmla="*/ 3035911 w 6191980"/>
              <a:gd name="connsiteY169" fmla="*/ 6178831 h 6184462"/>
              <a:gd name="connsiteX170" fmla="*/ 2977708 w 6191980"/>
              <a:gd name="connsiteY170" fmla="*/ 6163811 h 6184462"/>
              <a:gd name="connsiteX171" fmla="*/ 2921385 w 6191980"/>
              <a:gd name="connsiteY171" fmla="*/ 6141280 h 6184462"/>
              <a:gd name="connsiteX172" fmla="*/ 2863182 w 6191980"/>
              <a:gd name="connsiteY172" fmla="*/ 6113118 h 6184462"/>
              <a:gd name="connsiteX173" fmla="*/ 2808733 w 6191980"/>
              <a:gd name="connsiteY173" fmla="*/ 6081200 h 6184462"/>
              <a:gd name="connsiteX174" fmla="*/ 2752409 w 6191980"/>
              <a:gd name="connsiteY174" fmla="*/ 6047407 h 6184462"/>
              <a:gd name="connsiteX175" fmla="*/ 2696083 w 6191980"/>
              <a:gd name="connsiteY175" fmla="*/ 6017366 h 6184462"/>
              <a:gd name="connsiteX176" fmla="*/ 2639760 w 6191980"/>
              <a:gd name="connsiteY176" fmla="*/ 5987325 h 6184462"/>
              <a:gd name="connsiteX177" fmla="*/ 2583436 w 6191980"/>
              <a:gd name="connsiteY177" fmla="*/ 5964797 h 6184462"/>
              <a:gd name="connsiteX178" fmla="*/ 2525233 w 6191980"/>
              <a:gd name="connsiteY178" fmla="*/ 5949776 h 6184462"/>
              <a:gd name="connsiteX179" fmla="*/ 2467030 w 6191980"/>
              <a:gd name="connsiteY179" fmla="*/ 5942266 h 6184462"/>
              <a:gd name="connsiteX180" fmla="*/ 2405071 w 6191980"/>
              <a:gd name="connsiteY180" fmla="*/ 5942266 h 6184462"/>
              <a:gd name="connsiteX181" fmla="*/ 2341237 w 6191980"/>
              <a:gd name="connsiteY181" fmla="*/ 5946022 h 6184462"/>
              <a:gd name="connsiteX182" fmla="*/ 2277403 w 6191980"/>
              <a:gd name="connsiteY182" fmla="*/ 5953530 h 6184462"/>
              <a:gd name="connsiteX183" fmla="*/ 2213567 w 6191980"/>
              <a:gd name="connsiteY183" fmla="*/ 5962919 h 6184462"/>
              <a:gd name="connsiteX184" fmla="*/ 2149731 w 6191980"/>
              <a:gd name="connsiteY184" fmla="*/ 5970428 h 6184462"/>
              <a:gd name="connsiteX185" fmla="*/ 2085897 w 6191980"/>
              <a:gd name="connsiteY185" fmla="*/ 5976061 h 6184462"/>
              <a:gd name="connsiteX186" fmla="*/ 2025819 w 6191980"/>
              <a:gd name="connsiteY186" fmla="*/ 5974184 h 6184462"/>
              <a:gd name="connsiteX187" fmla="*/ 1967617 w 6191980"/>
              <a:gd name="connsiteY187" fmla="*/ 5966674 h 6184462"/>
              <a:gd name="connsiteX188" fmla="*/ 1911291 w 6191980"/>
              <a:gd name="connsiteY188" fmla="*/ 5949776 h 6184462"/>
              <a:gd name="connsiteX189" fmla="*/ 1864354 w 6191980"/>
              <a:gd name="connsiteY189" fmla="*/ 5925368 h 6184462"/>
              <a:gd name="connsiteX190" fmla="*/ 1819293 w 6191980"/>
              <a:gd name="connsiteY190" fmla="*/ 5893450 h 6184462"/>
              <a:gd name="connsiteX191" fmla="*/ 1779867 w 6191980"/>
              <a:gd name="connsiteY191" fmla="*/ 5855901 h 6184462"/>
              <a:gd name="connsiteX192" fmla="*/ 1740438 w 6191980"/>
              <a:gd name="connsiteY192" fmla="*/ 5812719 h 6184462"/>
              <a:gd name="connsiteX193" fmla="*/ 1704766 w 6191980"/>
              <a:gd name="connsiteY193" fmla="*/ 5767659 h 6184462"/>
              <a:gd name="connsiteX194" fmla="*/ 1669094 w 6191980"/>
              <a:gd name="connsiteY194" fmla="*/ 5720721 h 6184462"/>
              <a:gd name="connsiteX195" fmla="*/ 1633422 w 6191980"/>
              <a:gd name="connsiteY195" fmla="*/ 5673785 h 6184462"/>
              <a:gd name="connsiteX196" fmla="*/ 1597750 w 6191980"/>
              <a:gd name="connsiteY196" fmla="*/ 5628725 h 6184462"/>
              <a:gd name="connsiteX197" fmla="*/ 1560199 w 6191980"/>
              <a:gd name="connsiteY197" fmla="*/ 5585543 h 6184462"/>
              <a:gd name="connsiteX198" fmla="*/ 1517016 w 6191980"/>
              <a:gd name="connsiteY198" fmla="*/ 5547992 h 6184462"/>
              <a:gd name="connsiteX199" fmla="*/ 1475711 w 6191980"/>
              <a:gd name="connsiteY199" fmla="*/ 5514197 h 6184462"/>
              <a:gd name="connsiteX200" fmla="*/ 1428774 w 6191980"/>
              <a:gd name="connsiteY200" fmla="*/ 5487914 h 6184462"/>
              <a:gd name="connsiteX201" fmla="*/ 1378082 w 6191980"/>
              <a:gd name="connsiteY201" fmla="*/ 5465383 h 6184462"/>
              <a:gd name="connsiteX202" fmla="*/ 1323635 w 6191980"/>
              <a:gd name="connsiteY202" fmla="*/ 5446609 h 6184462"/>
              <a:gd name="connsiteX203" fmla="*/ 1267309 w 6191980"/>
              <a:gd name="connsiteY203" fmla="*/ 5429711 h 6184462"/>
              <a:gd name="connsiteX204" fmla="*/ 1210986 w 6191980"/>
              <a:gd name="connsiteY204" fmla="*/ 5414691 h 6184462"/>
              <a:gd name="connsiteX205" fmla="*/ 1152783 w 6191980"/>
              <a:gd name="connsiteY205" fmla="*/ 5399670 h 6184462"/>
              <a:gd name="connsiteX206" fmla="*/ 1098336 w 6191980"/>
              <a:gd name="connsiteY206" fmla="*/ 5382773 h 6184462"/>
              <a:gd name="connsiteX207" fmla="*/ 1043887 w 6191980"/>
              <a:gd name="connsiteY207" fmla="*/ 5363998 h 6184462"/>
              <a:gd name="connsiteX208" fmla="*/ 993197 w 6191980"/>
              <a:gd name="connsiteY208" fmla="*/ 5341467 h 6184462"/>
              <a:gd name="connsiteX209" fmla="*/ 948135 w 6191980"/>
              <a:gd name="connsiteY209" fmla="*/ 5313305 h 6184462"/>
              <a:gd name="connsiteX210" fmla="*/ 906830 w 6191980"/>
              <a:gd name="connsiteY210" fmla="*/ 5279510 h 6184462"/>
              <a:gd name="connsiteX211" fmla="*/ 873037 w 6191980"/>
              <a:gd name="connsiteY211" fmla="*/ 5238207 h 6184462"/>
              <a:gd name="connsiteX212" fmla="*/ 844875 w 6191980"/>
              <a:gd name="connsiteY212" fmla="*/ 5193146 h 6184462"/>
              <a:gd name="connsiteX213" fmla="*/ 822344 w 6191980"/>
              <a:gd name="connsiteY213" fmla="*/ 5142453 h 6184462"/>
              <a:gd name="connsiteX214" fmla="*/ 803570 w 6191980"/>
              <a:gd name="connsiteY214" fmla="*/ 5088007 h 6184462"/>
              <a:gd name="connsiteX215" fmla="*/ 786672 w 6191980"/>
              <a:gd name="connsiteY215" fmla="*/ 5033560 h 6184462"/>
              <a:gd name="connsiteX216" fmla="*/ 771652 w 6191980"/>
              <a:gd name="connsiteY216" fmla="*/ 4975357 h 6184462"/>
              <a:gd name="connsiteX217" fmla="*/ 756631 w 6191980"/>
              <a:gd name="connsiteY217" fmla="*/ 4919033 h 6184462"/>
              <a:gd name="connsiteX218" fmla="*/ 739734 w 6191980"/>
              <a:gd name="connsiteY218" fmla="*/ 4862708 h 6184462"/>
              <a:gd name="connsiteX219" fmla="*/ 720959 w 6191980"/>
              <a:gd name="connsiteY219" fmla="*/ 4808259 h 6184462"/>
              <a:gd name="connsiteX220" fmla="*/ 698428 w 6191980"/>
              <a:gd name="connsiteY220" fmla="*/ 4757566 h 6184462"/>
              <a:gd name="connsiteX221" fmla="*/ 672143 w 6191980"/>
              <a:gd name="connsiteY221" fmla="*/ 4710630 h 6184462"/>
              <a:gd name="connsiteX222" fmla="*/ 638351 w 6191980"/>
              <a:gd name="connsiteY222" fmla="*/ 4669325 h 6184462"/>
              <a:gd name="connsiteX223" fmla="*/ 600799 w 6191980"/>
              <a:gd name="connsiteY223" fmla="*/ 4626142 h 6184462"/>
              <a:gd name="connsiteX224" fmla="*/ 557617 w 6191980"/>
              <a:gd name="connsiteY224" fmla="*/ 4588593 h 6184462"/>
              <a:gd name="connsiteX225" fmla="*/ 510678 w 6191980"/>
              <a:gd name="connsiteY225" fmla="*/ 4552921 h 6184462"/>
              <a:gd name="connsiteX226" fmla="*/ 463742 w 6191980"/>
              <a:gd name="connsiteY226" fmla="*/ 4517249 h 6184462"/>
              <a:gd name="connsiteX227" fmla="*/ 416805 w 6191980"/>
              <a:gd name="connsiteY227" fmla="*/ 4481577 h 6184462"/>
              <a:gd name="connsiteX228" fmla="*/ 371744 w 6191980"/>
              <a:gd name="connsiteY228" fmla="*/ 4445903 h 6184462"/>
              <a:gd name="connsiteX229" fmla="*/ 328562 w 6191980"/>
              <a:gd name="connsiteY229" fmla="*/ 4406477 h 6184462"/>
              <a:gd name="connsiteX230" fmla="*/ 291012 w 6191980"/>
              <a:gd name="connsiteY230" fmla="*/ 4367050 h 6184462"/>
              <a:gd name="connsiteX231" fmla="*/ 259096 w 6191980"/>
              <a:gd name="connsiteY231" fmla="*/ 4321989 h 6184462"/>
              <a:gd name="connsiteX232" fmla="*/ 234689 w 6191980"/>
              <a:gd name="connsiteY232" fmla="*/ 4275053 h 6184462"/>
              <a:gd name="connsiteX233" fmla="*/ 217791 w 6191980"/>
              <a:gd name="connsiteY233" fmla="*/ 4218729 h 6184462"/>
              <a:gd name="connsiteX234" fmla="*/ 210281 w 6191980"/>
              <a:gd name="connsiteY234" fmla="*/ 4160526 h 6184462"/>
              <a:gd name="connsiteX235" fmla="*/ 208402 w 6191980"/>
              <a:gd name="connsiteY235" fmla="*/ 4100444 h 6184462"/>
              <a:gd name="connsiteX236" fmla="*/ 214035 w 6191980"/>
              <a:gd name="connsiteY236" fmla="*/ 4036610 h 6184462"/>
              <a:gd name="connsiteX237" fmla="*/ 221545 w 6191980"/>
              <a:gd name="connsiteY237" fmla="*/ 3972776 h 6184462"/>
              <a:gd name="connsiteX238" fmla="*/ 230932 w 6191980"/>
              <a:gd name="connsiteY238" fmla="*/ 3908940 h 6184462"/>
              <a:gd name="connsiteX239" fmla="*/ 238443 w 6191980"/>
              <a:gd name="connsiteY239" fmla="*/ 3845106 h 6184462"/>
              <a:gd name="connsiteX240" fmla="*/ 242199 w 6191980"/>
              <a:gd name="connsiteY240" fmla="*/ 3781272 h 6184462"/>
              <a:gd name="connsiteX241" fmla="*/ 242199 w 6191980"/>
              <a:gd name="connsiteY241" fmla="*/ 3719313 h 6184462"/>
              <a:gd name="connsiteX242" fmla="*/ 234689 w 6191980"/>
              <a:gd name="connsiteY242" fmla="*/ 3661113 h 6184462"/>
              <a:gd name="connsiteX243" fmla="*/ 219668 w 6191980"/>
              <a:gd name="connsiteY243" fmla="*/ 3602910 h 6184462"/>
              <a:gd name="connsiteX244" fmla="*/ 197138 w 6191980"/>
              <a:gd name="connsiteY244" fmla="*/ 3548461 h 6184462"/>
              <a:gd name="connsiteX245" fmla="*/ 168976 w 6191980"/>
              <a:gd name="connsiteY245" fmla="*/ 3492137 h 6184462"/>
              <a:gd name="connsiteX246" fmla="*/ 137057 w 6191980"/>
              <a:gd name="connsiteY246" fmla="*/ 3435814 h 6184462"/>
              <a:gd name="connsiteX247" fmla="*/ 103264 w 6191980"/>
              <a:gd name="connsiteY247" fmla="*/ 3379488 h 6184462"/>
              <a:gd name="connsiteX248" fmla="*/ 71346 w 6191980"/>
              <a:gd name="connsiteY248" fmla="*/ 3325039 h 6184462"/>
              <a:gd name="connsiteX249" fmla="*/ 43182 w 6191980"/>
              <a:gd name="connsiteY249" fmla="*/ 3266839 h 6184462"/>
              <a:gd name="connsiteX250" fmla="*/ 20654 w 6191980"/>
              <a:gd name="connsiteY250" fmla="*/ 3210513 h 6184462"/>
              <a:gd name="connsiteX251" fmla="*/ 5634 w 6191980"/>
              <a:gd name="connsiteY251" fmla="*/ 3152310 h 6184462"/>
              <a:gd name="connsiteX252" fmla="*/ 0 w 6191980"/>
              <a:gd name="connsiteY252" fmla="*/ 3092230 h 6184462"/>
              <a:gd name="connsiteX253" fmla="*/ 5634 w 6191980"/>
              <a:gd name="connsiteY253" fmla="*/ 3032152 h 6184462"/>
              <a:gd name="connsiteX254" fmla="*/ 20654 w 6191980"/>
              <a:gd name="connsiteY254" fmla="*/ 2973950 h 6184462"/>
              <a:gd name="connsiteX255" fmla="*/ 43182 w 6191980"/>
              <a:gd name="connsiteY255" fmla="*/ 2917624 h 6184462"/>
              <a:gd name="connsiteX256" fmla="*/ 71346 w 6191980"/>
              <a:gd name="connsiteY256" fmla="*/ 2859423 h 6184462"/>
              <a:gd name="connsiteX257" fmla="*/ 103264 w 6191980"/>
              <a:gd name="connsiteY257" fmla="*/ 2804974 h 6184462"/>
              <a:gd name="connsiteX258" fmla="*/ 137057 w 6191980"/>
              <a:gd name="connsiteY258" fmla="*/ 2748651 h 6184462"/>
              <a:gd name="connsiteX259" fmla="*/ 168976 w 6191980"/>
              <a:gd name="connsiteY259" fmla="*/ 2692325 h 6184462"/>
              <a:gd name="connsiteX260" fmla="*/ 197138 w 6191980"/>
              <a:gd name="connsiteY260" fmla="*/ 2636001 h 6184462"/>
              <a:gd name="connsiteX261" fmla="*/ 219668 w 6191980"/>
              <a:gd name="connsiteY261" fmla="*/ 2581552 h 6184462"/>
              <a:gd name="connsiteX262" fmla="*/ 234689 w 6191980"/>
              <a:gd name="connsiteY262" fmla="*/ 2523350 h 6184462"/>
              <a:gd name="connsiteX263" fmla="*/ 242199 w 6191980"/>
              <a:gd name="connsiteY263" fmla="*/ 2465149 h 6184462"/>
              <a:gd name="connsiteX264" fmla="*/ 242199 w 6191980"/>
              <a:gd name="connsiteY264" fmla="*/ 2403192 h 6184462"/>
              <a:gd name="connsiteX265" fmla="*/ 238443 w 6191980"/>
              <a:gd name="connsiteY265" fmla="*/ 2339356 h 6184462"/>
              <a:gd name="connsiteX266" fmla="*/ 230932 w 6191980"/>
              <a:gd name="connsiteY266" fmla="*/ 2275522 h 6184462"/>
              <a:gd name="connsiteX267" fmla="*/ 221545 w 6191980"/>
              <a:gd name="connsiteY267" fmla="*/ 2211686 h 6184462"/>
              <a:gd name="connsiteX268" fmla="*/ 214035 w 6191980"/>
              <a:gd name="connsiteY268" fmla="*/ 2147852 h 6184462"/>
              <a:gd name="connsiteX269" fmla="*/ 208402 w 6191980"/>
              <a:gd name="connsiteY269" fmla="*/ 2084018 h 6184462"/>
              <a:gd name="connsiteX270" fmla="*/ 210281 w 6191980"/>
              <a:gd name="connsiteY270" fmla="*/ 2023938 h 6184462"/>
              <a:gd name="connsiteX271" fmla="*/ 217791 w 6191980"/>
              <a:gd name="connsiteY271" fmla="*/ 1965736 h 6184462"/>
              <a:gd name="connsiteX272" fmla="*/ 234689 w 6191980"/>
              <a:gd name="connsiteY272" fmla="*/ 1909410 h 6184462"/>
              <a:gd name="connsiteX273" fmla="*/ 259096 w 6191980"/>
              <a:gd name="connsiteY273" fmla="*/ 1862474 h 6184462"/>
              <a:gd name="connsiteX274" fmla="*/ 291012 w 6191980"/>
              <a:gd name="connsiteY274" fmla="*/ 1817414 h 6184462"/>
              <a:gd name="connsiteX275" fmla="*/ 328562 w 6191980"/>
              <a:gd name="connsiteY275" fmla="*/ 1777986 h 6184462"/>
              <a:gd name="connsiteX276" fmla="*/ 371744 w 6191980"/>
              <a:gd name="connsiteY276" fmla="*/ 1738560 h 6184462"/>
              <a:gd name="connsiteX277" fmla="*/ 416805 w 6191980"/>
              <a:gd name="connsiteY277" fmla="*/ 1702885 h 6184462"/>
              <a:gd name="connsiteX278" fmla="*/ 463742 w 6191980"/>
              <a:gd name="connsiteY278" fmla="*/ 1667213 h 6184462"/>
              <a:gd name="connsiteX279" fmla="*/ 510678 w 6191980"/>
              <a:gd name="connsiteY279" fmla="*/ 1631541 h 6184462"/>
              <a:gd name="connsiteX280" fmla="*/ 557617 w 6191980"/>
              <a:gd name="connsiteY280" fmla="*/ 1595869 h 6184462"/>
              <a:gd name="connsiteX281" fmla="*/ 600799 w 6191980"/>
              <a:gd name="connsiteY281" fmla="*/ 1558320 h 6184462"/>
              <a:gd name="connsiteX282" fmla="*/ 638351 w 6191980"/>
              <a:gd name="connsiteY282" fmla="*/ 1515138 h 6184462"/>
              <a:gd name="connsiteX283" fmla="*/ 672143 w 6191980"/>
              <a:gd name="connsiteY283" fmla="*/ 1473832 h 6184462"/>
              <a:gd name="connsiteX284" fmla="*/ 698428 w 6191980"/>
              <a:gd name="connsiteY284" fmla="*/ 1426896 h 6184462"/>
              <a:gd name="connsiteX285" fmla="*/ 720959 w 6191980"/>
              <a:gd name="connsiteY285" fmla="*/ 1376203 h 6184462"/>
              <a:gd name="connsiteX286" fmla="*/ 739734 w 6191980"/>
              <a:gd name="connsiteY286" fmla="*/ 1321755 h 6184462"/>
              <a:gd name="connsiteX287" fmla="*/ 756631 w 6191980"/>
              <a:gd name="connsiteY287" fmla="*/ 1265429 h 6184462"/>
              <a:gd name="connsiteX288" fmla="*/ 771652 w 6191980"/>
              <a:gd name="connsiteY288" fmla="*/ 1209105 h 6184462"/>
              <a:gd name="connsiteX289" fmla="*/ 786672 w 6191980"/>
              <a:gd name="connsiteY289" fmla="*/ 1150903 h 6184462"/>
              <a:gd name="connsiteX290" fmla="*/ 803570 w 6191980"/>
              <a:gd name="connsiteY290" fmla="*/ 1096456 h 6184462"/>
              <a:gd name="connsiteX291" fmla="*/ 822344 w 6191980"/>
              <a:gd name="connsiteY291" fmla="*/ 1042007 h 6184462"/>
              <a:gd name="connsiteX292" fmla="*/ 844875 w 6191980"/>
              <a:gd name="connsiteY292" fmla="*/ 991317 h 6184462"/>
              <a:gd name="connsiteX293" fmla="*/ 873037 w 6191980"/>
              <a:gd name="connsiteY293" fmla="*/ 946257 h 6184462"/>
              <a:gd name="connsiteX294" fmla="*/ 906830 w 6191980"/>
              <a:gd name="connsiteY294" fmla="*/ 904952 h 6184462"/>
              <a:gd name="connsiteX295" fmla="*/ 948135 w 6191980"/>
              <a:gd name="connsiteY295" fmla="*/ 871157 h 6184462"/>
              <a:gd name="connsiteX296" fmla="*/ 993197 w 6191980"/>
              <a:gd name="connsiteY296" fmla="*/ 842995 h 6184462"/>
              <a:gd name="connsiteX297" fmla="*/ 1043887 w 6191980"/>
              <a:gd name="connsiteY297" fmla="*/ 820464 h 6184462"/>
              <a:gd name="connsiteX298" fmla="*/ 1098336 w 6191980"/>
              <a:gd name="connsiteY298" fmla="*/ 801690 h 6184462"/>
              <a:gd name="connsiteX299" fmla="*/ 1152783 w 6191980"/>
              <a:gd name="connsiteY299" fmla="*/ 784792 h 6184462"/>
              <a:gd name="connsiteX300" fmla="*/ 1210986 w 6191980"/>
              <a:gd name="connsiteY300" fmla="*/ 769772 h 6184462"/>
              <a:gd name="connsiteX301" fmla="*/ 1267309 w 6191980"/>
              <a:gd name="connsiteY301" fmla="*/ 754751 h 6184462"/>
              <a:gd name="connsiteX302" fmla="*/ 1323635 w 6191980"/>
              <a:gd name="connsiteY302" fmla="*/ 737854 h 6184462"/>
              <a:gd name="connsiteX303" fmla="*/ 1378082 w 6191980"/>
              <a:gd name="connsiteY303" fmla="*/ 719079 h 6184462"/>
              <a:gd name="connsiteX304" fmla="*/ 1428774 w 6191980"/>
              <a:gd name="connsiteY304" fmla="*/ 696549 h 6184462"/>
              <a:gd name="connsiteX305" fmla="*/ 1475711 w 6191980"/>
              <a:gd name="connsiteY305" fmla="*/ 670266 h 6184462"/>
              <a:gd name="connsiteX306" fmla="*/ 1517016 w 6191980"/>
              <a:gd name="connsiteY306" fmla="*/ 636471 h 6184462"/>
              <a:gd name="connsiteX307" fmla="*/ 1560199 w 6191980"/>
              <a:gd name="connsiteY307" fmla="*/ 598919 h 6184462"/>
              <a:gd name="connsiteX308" fmla="*/ 1597750 w 6191980"/>
              <a:gd name="connsiteY308" fmla="*/ 555737 h 6184462"/>
              <a:gd name="connsiteX309" fmla="*/ 1633422 w 6191980"/>
              <a:gd name="connsiteY309" fmla="*/ 510678 h 6184462"/>
              <a:gd name="connsiteX310" fmla="*/ 1669094 w 6191980"/>
              <a:gd name="connsiteY310" fmla="*/ 463741 h 6184462"/>
              <a:gd name="connsiteX311" fmla="*/ 1704766 w 6191980"/>
              <a:gd name="connsiteY311" fmla="*/ 416803 h 6184462"/>
              <a:gd name="connsiteX312" fmla="*/ 1740438 w 6191980"/>
              <a:gd name="connsiteY312" fmla="*/ 371743 h 6184462"/>
              <a:gd name="connsiteX313" fmla="*/ 1779867 w 6191980"/>
              <a:gd name="connsiteY313" fmla="*/ 328561 h 6184462"/>
              <a:gd name="connsiteX314" fmla="*/ 1819293 w 6191980"/>
              <a:gd name="connsiteY314" fmla="*/ 291012 h 6184462"/>
              <a:gd name="connsiteX315" fmla="*/ 1864354 w 6191980"/>
              <a:gd name="connsiteY315" fmla="*/ 259094 h 6184462"/>
              <a:gd name="connsiteX316" fmla="*/ 1911291 w 6191980"/>
              <a:gd name="connsiteY316" fmla="*/ 234686 h 6184462"/>
              <a:gd name="connsiteX317" fmla="*/ 1967617 w 6191980"/>
              <a:gd name="connsiteY317" fmla="*/ 217789 h 6184462"/>
              <a:gd name="connsiteX318" fmla="*/ 2025819 w 6191980"/>
              <a:gd name="connsiteY318" fmla="*/ 210279 h 6184462"/>
              <a:gd name="connsiteX319" fmla="*/ 2085897 w 6191980"/>
              <a:gd name="connsiteY319" fmla="*/ 208401 h 6184462"/>
              <a:gd name="connsiteX320" fmla="*/ 2149731 w 6191980"/>
              <a:gd name="connsiteY320" fmla="*/ 214035 h 6184462"/>
              <a:gd name="connsiteX321" fmla="*/ 2213567 w 6191980"/>
              <a:gd name="connsiteY321" fmla="*/ 221545 h 6184462"/>
              <a:gd name="connsiteX322" fmla="*/ 2277403 w 6191980"/>
              <a:gd name="connsiteY322" fmla="*/ 230932 h 6184462"/>
              <a:gd name="connsiteX323" fmla="*/ 2341237 w 6191980"/>
              <a:gd name="connsiteY323" fmla="*/ 238443 h 6184462"/>
              <a:gd name="connsiteX324" fmla="*/ 2405071 w 6191980"/>
              <a:gd name="connsiteY324" fmla="*/ 242197 h 6184462"/>
              <a:gd name="connsiteX325" fmla="*/ 2467030 w 6191980"/>
              <a:gd name="connsiteY325" fmla="*/ 242197 h 6184462"/>
              <a:gd name="connsiteX326" fmla="*/ 2525233 w 6191980"/>
              <a:gd name="connsiteY326" fmla="*/ 234686 h 6184462"/>
              <a:gd name="connsiteX327" fmla="*/ 2583436 w 6191980"/>
              <a:gd name="connsiteY327" fmla="*/ 219666 h 6184462"/>
              <a:gd name="connsiteX328" fmla="*/ 2639760 w 6191980"/>
              <a:gd name="connsiteY328" fmla="*/ 197137 h 6184462"/>
              <a:gd name="connsiteX329" fmla="*/ 2696083 w 6191980"/>
              <a:gd name="connsiteY329" fmla="*/ 167096 h 6184462"/>
              <a:gd name="connsiteX330" fmla="*/ 2752409 w 6191980"/>
              <a:gd name="connsiteY330" fmla="*/ 137057 h 6184462"/>
              <a:gd name="connsiteX331" fmla="*/ 2808733 w 6191980"/>
              <a:gd name="connsiteY331" fmla="*/ 103262 h 6184462"/>
              <a:gd name="connsiteX332" fmla="*/ 2863182 w 6191980"/>
              <a:gd name="connsiteY332" fmla="*/ 71344 h 6184462"/>
              <a:gd name="connsiteX333" fmla="*/ 2921385 w 6191980"/>
              <a:gd name="connsiteY333" fmla="*/ 43182 h 6184462"/>
              <a:gd name="connsiteX334" fmla="*/ 2977708 w 6191980"/>
              <a:gd name="connsiteY334" fmla="*/ 20652 h 6184462"/>
              <a:gd name="connsiteX335" fmla="*/ 3035911 w 6191980"/>
              <a:gd name="connsiteY335" fmla="*/ 5631 h 6184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6191980" h="6184462">
                <a:moveTo>
                  <a:pt x="3095991" y="0"/>
                </a:moveTo>
                <a:lnTo>
                  <a:pt x="3156069" y="5631"/>
                </a:lnTo>
                <a:lnTo>
                  <a:pt x="3214272" y="20652"/>
                </a:lnTo>
                <a:lnTo>
                  <a:pt x="3270598" y="43182"/>
                </a:lnTo>
                <a:lnTo>
                  <a:pt x="3328798" y="71344"/>
                </a:lnTo>
                <a:lnTo>
                  <a:pt x="3383247" y="103262"/>
                </a:lnTo>
                <a:lnTo>
                  <a:pt x="3439573" y="137057"/>
                </a:lnTo>
                <a:lnTo>
                  <a:pt x="3495897" y="167096"/>
                </a:lnTo>
                <a:lnTo>
                  <a:pt x="3552221" y="197137"/>
                </a:lnTo>
                <a:lnTo>
                  <a:pt x="3606669" y="219666"/>
                </a:lnTo>
                <a:lnTo>
                  <a:pt x="3666749" y="234686"/>
                </a:lnTo>
                <a:lnTo>
                  <a:pt x="3724950" y="242197"/>
                </a:lnTo>
                <a:lnTo>
                  <a:pt x="3786907" y="242197"/>
                </a:lnTo>
                <a:lnTo>
                  <a:pt x="3850743" y="238443"/>
                </a:lnTo>
                <a:lnTo>
                  <a:pt x="3914577" y="230932"/>
                </a:lnTo>
                <a:lnTo>
                  <a:pt x="3978413" y="221545"/>
                </a:lnTo>
                <a:lnTo>
                  <a:pt x="4042247" y="214035"/>
                </a:lnTo>
                <a:lnTo>
                  <a:pt x="4106083" y="208401"/>
                </a:lnTo>
                <a:lnTo>
                  <a:pt x="4166161" y="210279"/>
                </a:lnTo>
                <a:lnTo>
                  <a:pt x="4224364" y="217789"/>
                </a:lnTo>
                <a:lnTo>
                  <a:pt x="4280690" y="234686"/>
                </a:lnTo>
                <a:lnTo>
                  <a:pt x="4327628" y="259094"/>
                </a:lnTo>
                <a:lnTo>
                  <a:pt x="4372686" y="291012"/>
                </a:lnTo>
                <a:lnTo>
                  <a:pt x="4412114" y="328561"/>
                </a:lnTo>
                <a:lnTo>
                  <a:pt x="4451542" y="371743"/>
                </a:lnTo>
                <a:lnTo>
                  <a:pt x="4487214" y="416803"/>
                </a:lnTo>
                <a:lnTo>
                  <a:pt x="4522886" y="463741"/>
                </a:lnTo>
                <a:lnTo>
                  <a:pt x="4558559" y="510678"/>
                </a:lnTo>
                <a:lnTo>
                  <a:pt x="4594231" y="555737"/>
                </a:lnTo>
                <a:lnTo>
                  <a:pt x="4631782" y="598919"/>
                </a:lnTo>
                <a:lnTo>
                  <a:pt x="4674964" y="636471"/>
                </a:lnTo>
                <a:lnTo>
                  <a:pt x="4716270" y="670266"/>
                </a:lnTo>
                <a:lnTo>
                  <a:pt x="4763206" y="696549"/>
                </a:lnTo>
                <a:lnTo>
                  <a:pt x="4813899" y="719079"/>
                </a:lnTo>
                <a:lnTo>
                  <a:pt x="4868345" y="737854"/>
                </a:lnTo>
                <a:lnTo>
                  <a:pt x="4924669" y="754751"/>
                </a:lnTo>
                <a:lnTo>
                  <a:pt x="4980995" y="769772"/>
                </a:lnTo>
                <a:lnTo>
                  <a:pt x="5039198" y="784792"/>
                </a:lnTo>
                <a:lnTo>
                  <a:pt x="5093644" y="801690"/>
                </a:lnTo>
                <a:lnTo>
                  <a:pt x="5148091" y="820464"/>
                </a:lnTo>
                <a:lnTo>
                  <a:pt x="5198784" y="842995"/>
                </a:lnTo>
                <a:lnTo>
                  <a:pt x="5243845" y="871157"/>
                </a:lnTo>
                <a:lnTo>
                  <a:pt x="5285151" y="904952"/>
                </a:lnTo>
                <a:lnTo>
                  <a:pt x="5318944" y="946257"/>
                </a:lnTo>
                <a:lnTo>
                  <a:pt x="5347108" y="991317"/>
                </a:lnTo>
                <a:lnTo>
                  <a:pt x="5369636" y="1042007"/>
                </a:lnTo>
                <a:lnTo>
                  <a:pt x="5388410" y="1096456"/>
                </a:lnTo>
                <a:lnTo>
                  <a:pt x="5405308" y="1150903"/>
                </a:lnTo>
                <a:lnTo>
                  <a:pt x="5420328" y="1209105"/>
                </a:lnTo>
                <a:lnTo>
                  <a:pt x="5435349" y="1265429"/>
                </a:lnTo>
                <a:lnTo>
                  <a:pt x="5452246" y="1321755"/>
                </a:lnTo>
                <a:lnTo>
                  <a:pt x="5471021" y="1376203"/>
                </a:lnTo>
                <a:lnTo>
                  <a:pt x="5493550" y="1426896"/>
                </a:lnTo>
                <a:lnTo>
                  <a:pt x="5519836" y="1473832"/>
                </a:lnTo>
                <a:lnTo>
                  <a:pt x="5553632" y="1515138"/>
                </a:lnTo>
                <a:lnTo>
                  <a:pt x="5591181" y="1558320"/>
                </a:lnTo>
                <a:lnTo>
                  <a:pt x="5634364" y="1595869"/>
                </a:lnTo>
                <a:lnTo>
                  <a:pt x="5679425" y="1631541"/>
                </a:lnTo>
                <a:lnTo>
                  <a:pt x="5728238" y="1667213"/>
                </a:lnTo>
                <a:lnTo>
                  <a:pt x="5775175" y="1702885"/>
                </a:lnTo>
                <a:lnTo>
                  <a:pt x="5820236" y="1738560"/>
                </a:lnTo>
                <a:lnTo>
                  <a:pt x="5863416" y="1777986"/>
                </a:lnTo>
                <a:lnTo>
                  <a:pt x="5900968" y="1817414"/>
                </a:lnTo>
                <a:lnTo>
                  <a:pt x="5932886" y="1862474"/>
                </a:lnTo>
                <a:lnTo>
                  <a:pt x="5957294" y="1909410"/>
                </a:lnTo>
                <a:lnTo>
                  <a:pt x="5974191" y="1965736"/>
                </a:lnTo>
                <a:lnTo>
                  <a:pt x="5981700" y="2023938"/>
                </a:lnTo>
                <a:lnTo>
                  <a:pt x="5983578" y="2084018"/>
                </a:lnTo>
                <a:lnTo>
                  <a:pt x="5977945" y="2147852"/>
                </a:lnTo>
                <a:lnTo>
                  <a:pt x="5970435" y="2211686"/>
                </a:lnTo>
                <a:lnTo>
                  <a:pt x="5961048" y="2275522"/>
                </a:lnTo>
                <a:lnTo>
                  <a:pt x="5953538" y="2339356"/>
                </a:lnTo>
                <a:lnTo>
                  <a:pt x="5949784" y="2403192"/>
                </a:lnTo>
                <a:lnTo>
                  <a:pt x="5949784" y="2465149"/>
                </a:lnTo>
                <a:lnTo>
                  <a:pt x="5957294" y="2523350"/>
                </a:lnTo>
                <a:lnTo>
                  <a:pt x="5972312" y="2581552"/>
                </a:lnTo>
                <a:lnTo>
                  <a:pt x="5994843" y="2636001"/>
                </a:lnTo>
                <a:lnTo>
                  <a:pt x="6024884" y="2692325"/>
                </a:lnTo>
                <a:lnTo>
                  <a:pt x="6054922" y="2748651"/>
                </a:lnTo>
                <a:lnTo>
                  <a:pt x="6088718" y="2804974"/>
                </a:lnTo>
                <a:lnTo>
                  <a:pt x="6120634" y="2859423"/>
                </a:lnTo>
                <a:lnTo>
                  <a:pt x="6148798" y="2917624"/>
                </a:lnTo>
                <a:lnTo>
                  <a:pt x="6171326" y="2973950"/>
                </a:lnTo>
                <a:lnTo>
                  <a:pt x="6186347" y="3032152"/>
                </a:lnTo>
                <a:lnTo>
                  <a:pt x="6191980" y="3092230"/>
                </a:lnTo>
                <a:lnTo>
                  <a:pt x="6186347" y="3152310"/>
                </a:lnTo>
                <a:lnTo>
                  <a:pt x="6171326" y="3210513"/>
                </a:lnTo>
                <a:lnTo>
                  <a:pt x="6148798" y="3266839"/>
                </a:lnTo>
                <a:lnTo>
                  <a:pt x="6120634" y="3325039"/>
                </a:lnTo>
                <a:lnTo>
                  <a:pt x="6088718" y="3379488"/>
                </a:lnTo>
                <a:lnTo>
                  <a:pt x="6054922" y="3435814"/>
                </a:lnTo>
                <a:lnTo>
                  <a:pt x="6024884" y="3492137"/>
                </a:lnTo>
                <a:lnTo>
                  <a:pt x="5994843" y="3548461"/>
                </a:lnTo>
                <a:lnTo>
                  <a:pt x="5972312" y="3602910"/>
                </a:lnTo>
                <a:lnTo>
                  <a:pt x="5957294" y="3661113"/>
                </a:lnTo>
                <a:lnTo>
                  <a:pt x="5949784" y="3719313"/>
                </a:lnTo>
                <a:lnTo>
                  <a:pt x="5949784" y="3781272"/>
                </a:lnTo>
                <a:lnTo>
                  <a:pt x="5953538" y="3845106"/>
                </a:lnTo>
                <a:lnTo>
                  <a:pt x="5961048" y="3908940"/>
                </a:lnTo>
                <a:lnTo>
                  <a:pt x="5970435" y="3972776"/>
                </a:lnTo>
                <a:lnTo>
                  <a:pt x="5977945" y="4036610"/>
                </a:lnTo>
                <a:lnTo>
                  <a:pt x="5983578" y="4100444"/>
                </a:lnTo>
                <a:lnTo>
                  <a:pt x="5981700" y="4160526"/>
                </a:lnTo>
                <a:lnTo>
                  <a:pt x="5974191" y="4218729"/>
                </a:lnTo>
                <a:lnTo>
                  <a:pt x="5957294" y="4275053"/>
                </a:lnTo>
                <a:lnTo>
                  <a:pt x="5932886" y="4321989"/>
                </a:lnTo>
                <a:lnTo>
                  <a:pt x="5900968" y="4367050"/>
                </a:lnTo>
                <a:lnTo>
                  <a:pt x="5863416" y="4406477"/>
                </a:lnTo>
                <a:lnTo>
                  <a:pt x="5820236" y="4445903"/>
                </a:lnTo>
                <a:lnTo>
                  <a:pt x="5775175" y="4481577"/>
                </a:lnTo>
                <a:lnTo>
                  <a:pt x="5728238" y="4517249"/>
                </a:lnTo>
                <a:lnTo>
                  <a:pt x="5679425" y="4552921"/>
                </a:lnTo>
                <a:lnTo>
                  <a:pt x="5634364" y="4588593"/>
                </a:lnTo>
                <a:lnTo>
                  <a:pt x="5591181" y="4626142"/>
                </a:lnTo>
                <a:lnTo>
                  <a:pt x="5553632" y="4669325"/>
                </a:lnTo>
                <a:lnTo>
                  <a:pt x="5519836" y="4710630"/>
                </a:lnTo>
                <a:lnTo>
                  <a:pt x="5493550" y="4757566"/>
                </a:lnTo>
                <a:lnTo>
                  <a:pt x="5471021" y="4808259"/>
                </a:lnTo>
                <a:lnTo>
                  <a:pt x="5452246" y="4862708"/>
                </a:lnTo>
                <a:lnTo>
                  <a:pt x="5435349" y="4919033"/>
                </a:lnTo>
                <a:lnTo>
                  <a:pt x="5420328" y="4975357"/>
                </a:lnTo>
                <a:lnTo>
                  <a:pt x="5405308" y="5033560"/>
                </a:lnTo>
                <a:lnTo>
                  <a:pt x="5388410" y="5088007"/>
                </a:lnTo>
                <a:lnTo>
                  <a:pt x="5369636" y="5142453"/>
                </a:lnTo>
                <a:lnTo>
                  <a:pt x="5347108" y="5193146"/>
                </a:lnTo>
                <a:lnTo>
                  <a:pt x="5318944" y="5238207"/>
                </a:lnTo>
                <a:lnTo>
                  <a:pt x="5285151" y="5279510"/>
                </a:lnTo>
                <a:lnTo>
                  <a:pt x="5243845" y="5313305"/>
                </a:lnTo>
                <a:lnTo>
                  <a:pt x="5198784" y="5341467"/>
                </a:lnTo>
                <a:lnTo>
                  <a:pt x="5148091" y="5363998"/>
                </a:lnTo>
                <a:lnTo>
                  <a:pt x="5093644" y="5382773"/>
                </a:lnTo>
                <a:lnTo>
                  <a:pt x="5039198" y="5399670"/>
                </a:lnTo>
                <a:lnTo>
                  <a:pt x="4980995" y="5414691"/>
                </a:lnTo>
                <a:lnTo>
                  <a:pt x="4924669" y="5429711"/>
                </a:lnTo>
                <a:lnTo>
                  <a:pt x="4868345" y="5446609"/>
                </a:lnTo>
                <a:lnTo>
                  <a:pt x="4813899" y="5465383"/>
                </a:lnTo>
                <a:lnTo>
                  <a:pt x="4763206" y="5487914"/>
                </a:lnTo>
                <a:lnTo>
                  <a:pt x="4716270" y="5514197"/>
                </a:lnTo>
                <a:lnTo>
                  <a:pt x="4674964" y="5547992"/>
                </a:lnTo>
                <a:lnTo>
                  <a:pt x="4631782" y="5585543"/>
                </a:lnTo>
                <a:lnTo>
                  <a:pt x="4594231" y="5628725"/>
                </a:lnTo>
                <a:lnTo>
                  <a:pt x="4558559" y="5673785"/>
                </a:lnTo>
                <a:lnTo>
                  <a:pt x="4522886" y="5720721"/>
                </a:lnTo>
                <a:lnTo>
                  <a:pt x="4487214" y="5767659"/>
                </a:lnTo>
                <a:lnTo>
                  <a:pt x="4451542" y="5812719"/>
                </a:lnTo>
                <a:lnTo>
                  <a:pt x="4412114" y="5855901"/>
                </a:lnTo>
                <a:lnTo>
                  <a:pt x="4372686" y="5893450"/>
                </a:lnTo>
                <a:lnTo>
                  <a:pt x="4327628" y="5925368"/>
                </a:lnTo>
                <a:lnTo>
                  <a:pt x="4280690" y="5949776"/>
                </a:lnTo>
                <a:lnTo>
                  <a:pt x="4224364" y="5966674"/>
                </a:lnTo>
                <a:lnTo>
                  <a:pt x="4166161" y="5974184"/>
                </a:lnTo>
                <a:lnTo>
                  <a:pt x="4106083" y="5976061"/>
                </a:lnTo>
                <a:lnTo>
                  <a:pt x="4042247" y="5970428"/>
                </a:lnTo>
                <a:lnTo>
                  <a:pt x="3978413" y="5962919"/>
                </a:lnTo>
                <a:lnTo>
                  <a:pt x="3914577" y="5953530"/>
                </a:lnTo>
                <a:lnTo>
                  <a:pt x="3850743" y="5946022"/>
                </a:lnTo>
                <a:lnTo>
                  <a:pt x="3786907" y="5942266"/>
                </a:lnTo>
                <a:lnTo>
                  <a:pt x="3724950" y="5942266"/>
                </a:lnTo>
                <a:lnTo>
                  <a:pt x="3666749" y="5949776"/>
                </a:lnTo>
                <a:lnTo>
                  <a:pt x="3606669" y="5964797"/>
                </a:lnTo>
                <a:lnTo>
                  <a:pt x="3552221" y="5987325"/>
                </a:lnTo>
                <a:lnTo>
                  <a:pt x="3495897" y="6017366"/>
                </a:lnTo>
                <a:lnTo>
                  <a:pt x="3439573" y="6047407"/>
                </a:lnTo>
                <a:lnTo>
                  <a:pt x="3383247" y="6081200"/>
                </a:lnTo>
                <a:lnTo>
                  <a:pt x="3328798" y="6113118"/>
                </a:lnTo>
                <a:lnTo>
                  <a:pt x="3270598" y="6141280"/>
                </a:lnTo>
                <a:lnTo>
                  <a:pt x="3214272" y="6163811"/>
                </a:lnTo>
                <a:lnTo>
                  <a:pt x="3156069" y="6178831"/>
                </a:lnTo>
                <a:lnTo>
                  <a:pt x="3095991" y="6184462"/>
                </a:lnTo>
                <a:lnTo>
                  <a:pt x="3035911" y="6178831"/>
                </a:lnTo>
                <a:lnTo>
                  <a:pt x="2977708" y="6163811"/>
                </a:lnTo>
                <a:lnTo>
                  <a:pt x="2921385" y="6141280"/>
                </a:lnTo>
                <a:lnTo>
                  <a:pt x="2863182" y="6113118"/>
                </a:lnTo>
                <a:lnTo>
                  <a:pt x="2808733" y="6081200"/>
                </a:lnTo>
                <a:lnTo>
                  <a:pt x="2752409" y="6047407"/>
                </a:lnTo>
                <a:lnTo>
                  <a:pt x="2696083" y="6017366"/>
                </a:lnTo>
                <a:lnTo>
                  <a:pt x="2639760" y="5987325"/>
                </a:lnTo>
                <a:lnTo>
                  <a:pt x="2583436" y="5964797"/>
                </a:lnTo>
                <a:lnTo>
                  <a:pt x="2525233" y="5949776"/>
                </a:lnTo>
                <a:lnTo>
                  <a:pt x="2467030" y="5942266"/>
                </a:lnTo>
                <a:lnTo>
                  <a:pt x="2405071" y="5942266"/>
                </a:lnTo>
                <a:lnTo>
                  <a:pt x="2341237" y="5946022"/>
                </a:lnTo>
                <a:lnTo>
                  <a:pt x="2277403" y="5953530"/>
                </a:lnTo>
                <a:lnTo>
                  <a:pt x="2213567" y="5962919"/>
                </a:lnTo>
                <a:lnTo>
                  <a:pt x="2149731" y="5970428"/>
                </a:lnTo>
                <a:lnTo>
                  <a:pt x="2085897" y="5976061"/>
                </a:lnTo>
                <a:lnTo>
                  <a:pt x="2025819" y="5974184"/>
                </a:lnTo>
                <a:lnTo>
                  <a:pt x="1967617" y="5966674"/>
                </a:lnTo>
                <a:lnTo>
                  <a:pt x="1911291" y="5949776"/>
                </a:lnTo>
                <a:lnTo>
                  <a:pt x="1864354" y="5925368"/>
                </a:lnTo>
                <a:lnTo>
                  <a:pt x="1819293" y="5893450"/>
                </a:lnTo>
                <a:lnTo>
                  <a:pt x="1779867" y="5855901"/>
                </a:lnTo>
                <a:lnTo>
                  <a:pt x="1740438" y="5812719"/>
                </a:lnTo>
                <a:lnTo>
                  <a:pt x="1704766" y="5767659"/>
                </a:lnTo>
                <a:lnTo>
                  <a:pt x="1669094" y="5720721"/>
                </a:lnTo>
                <a:lnTo>
                  <a:pt x="1633422" y="5673785"/>
                </a:lnTo>
                <a:lnTo>
                  <a:pt x="1597750" y="5628725"/>
                </a:lnTo>
                <a:lnTo>
                  <a:pt x="1560199" y="5585543"/>
                </a:lnTo>
                <a:lnTo>
                  <a:pt x="1517016" y="5547992"/>
                </a:lnTo>
                <a:lnTo>
                  <a:pt x="1475711" y="5514197"/>
                </a:lnTo>
                <a:lnTo>
                  <a:pt x="1428774" y="5487914"/>
                </a:lnTo>
                <a:lnTo>
                  <a:pt x="1378082" y="5465383"/>
                </a:lnTo>
                <a:lnTo>
                  <a:pt x="1323635" y="5446609"/>
                </a:lnTo>
                <a:lnTo>
                  <a:pt x="1267309" y="5429711"/>
                </a:lnTo>
                <a:lnTo>
                  <a:pt x="1210986" y="5414691"/>
                </a:lnTo>
                <a:lnTo>
                  <a:pt x="1152783" y="5399670"/>
                </a:lnTo>
                <a:lnTo>
                  <a:pt x="1098336" y="5382773"/>
                </a:lnTo>
                <a:lnTo>
                  <a:pt x="1043887" y="5363998"/>
                </a:lnTo>
                <a:lnTo>
                  <a:pt x="993197" y="5341467"/>
                </a:lnTo>
                <a:lnTo>
                  <a:pt x="948135" y="5313305"/>
                </a:lnTo>
                <a:lnTo>
                  <a:pt x="906830" y="5279510"/>
                </a:lnTo>
                <a:lnTo>
                  <a:pt x="873037" y="5238207"/>
                </a:lnTo>
                <a:lnTo>
                  <a:pt x="844875" y="5193146"/>
                </a:lnTo>
                <a:lnTo>
                  <a:pt x="822344" y="5142453"/>
                </a:lnTo>
                <a:lnTo>
                  <a:pt x="803570" y="5088007"/>
                </a:lnTo>
                <a:lnTo>
                  <a:pt x="786672" y="5033560"/>
                </a:lnTo>
                <a:lnTo>
                  <a:pt x="771652" y="4975357"/>
                </a:lnTo>
                <a:lnTo>
                  <a:pt x="756631" y="4919033"/>
                </a:lnTo>
                <a:lnTo>
                  <a:pt x="739734" y="4862708"/>
                </a:lnTo>
                <a:lnTo>
                  <a:pt x="720959" y="4808259"/>
                </a:lnTo>
                <a:lnTo>
                  <a:pt x="698428" y="4757566"/>
                </a:lnTo>
                <a:lnTo>
                  <a:pt x="672143" y="4710630"/>
                </a:lnTo>
                <a:lnTo>
                  <a:pt x="638351" y="4669325"/>
                </a:lnTo>
                <a:lnTo>
                  <a:pt x="600799" y="4626142"/>
                </a:lnTo>
                <a:lnTo>
                  <a:pt x="557617" y="4588593"/>
                </a:lnTo>
                <a:lnTo>
                  <a:pt x="510678" y="4552921"/>
                </a:lnTo>
                <a:lnTo>
                  <a:pt x="463742" y="4517249"/>
                </a:lnTo>
                <a:lnTo>
                  <a:pt x="416805" y="4481577"/>
                </a:lnTo>
                <a:lnTo>
                  <a:pt x="371744" y="4445903"/>
                </a:lnTo>
                <a:lnTo>
                  <a:pt x="328562" y="4406477"/>
                </a:lnTo>
                <a:lnTo>
                  <a:pt x="291012" y="4367050"/>
                </a:lnTo>
                <a:lnTo>
                  <a:pt x="259096" y="4321989"/>
                </a:lnTo>
                <a:lnTo>
                  <a:pt x="234689" y="4275053"/>
                </a:lnTo>
                <a:lnTo>
                  <a:pt x="217791" y="4218729"/>
                </a:lnTo>
                <a:lnTo>
                  <a:pt x="210281" y="4160526"/>
                </a:lnTo>
                <a:lnTo>
                  <a:pt x="208402" y="4100444"/>
                </a:lnTo>
                <a:lnTo>
                  <a:pt x="214035" y="4036610"/>
                </a:lnTo>
                <a:lnTo>
                  <a:pt x="221545" y="3972776"/>
                </a:lnTo>
                <a:lnTo>
                  <a:pt x="230932" y="3908940"/>
                </a:lnTo>
                <a:lnTo>
                  <a:pt x="238443" y="3845106"/>
                </a:lnTo>
                <a:lnTo>
                  <a:pt x="242199" y="3781272"/>
                </a:lnTo>
                <a:lnTo>
                  <a:pt x="242199" y="3719313"/>
                </a:lnTo>
                <a:lnTo>
                  <a:pt x="234689" y="3661113"/>
                </a:lnTo>
                <a:lnTo>
                  <a:pt x="219668" y="3602910"/>
                </a:lnTo>
                <a:lnTo>
                  <a:pt x="197138" y="3548461"/>
                </a:lnTo>
                <a:lnTo>
                  <a:pt x="168976" y="3492137"/>
                </a:lnTo>
                <a:lnTo>
                  <a:pt x="137057" y="3435814"/>
                </a:lnTo>
                <a:lnTo>
                  <a:pt x="103264" y="3379488"/>
                </a:lnTo>
                <a:lnTo>
                  <a:pt x="71346" y="3325039"/>
                </a:lnTo>
                <a:lnTo>
                  <a:pt x="43182" y="3266839"/>
                </a:lnTo>
                <a:lnTo>
                  <a:pt x="20654" y="3210513"/>
                </a:lnTo>
                <a:lnTo>
                  <a:pt x="5634" y="3152310"/>
                </a:lnTo>
                <a:lnTo>
                  <a:pt x="0" y="3092230"/>
                </a:lnTo>
                <a:lnTo>
                  <a:pt x="5634" y="3032152"/>
                </a:lnTo>
                <a:lnTo>
                  <a:pt x="20654" y="2973950"/>
                </a:lnTo>
                <a:lnTo>
                  <a:pt x="43182" y="2917624"/>
                </a:lnTo>
                <a:lnTo>
                  <a:pt x="71346" y="2859423"/>
                </a:lnTo>
                <a:lnTo>
                  <a:pt x="103264" y="2804974"/>
                </a:lnTo>
                <a:lnTo>
                  <a:pt x="137057" y="2748651"/>
                </a:lnTo>
                <a:lnTo>
                  <a:pt x="168976" y="2692325"/>
                </a:lnTo>
                <a:lnTo>
                  <a:pt x="197138" y="2636001"/>
                </a:lnTo>
                <a:lnTo>
                  <a:pt x="219668" y="2581552"/>
                </a:lnTo>
                <a:lnTo>
                  <a:pt x="234689" y="2523350"/>
                </a:lnTo>
                <a:lnTo>
                  <a:pt x="242199" y="2465149"/>
                </a:lnTo>
                <a:lnTo>
                  <a:pt x="242199" y="2403192"/>
                </a:lnTo>
                <a:lnTo>
                  <a:pt x="238443" y="2339356"/>
                </a:lnTo>
                <a:lnTo>
                  <a:pt x="230932" y="2275522"/>
                </a:lnTo>
                <a:lnTo>
                  <a:pt x="221545" y="2211686"/>
                </a:lnTo>
                <a:lnTo>
                  <a:pt x="214035" y="2147852"/>
                </a:lnTo>
                <a:lnTo>
                  <a:pt x="208402" y="2084018"/>
                </a:lnTo>
                <a:lnTo>
                  <a:pt x="210281" y="2023938"/>
                </a:lnTo>
                <a:lnTo>
                  <a:pt x="217791" y="1965736"/>
                </a:lnTo>
                <a:lnTo>
                  <a:pt x="234689" y="1909410"/>
                </a:lnTo>
                <a:lnTo>
                  <a:pt x="259096" y="1862474"/>
                </a:lnTo>
                <a:lnTo>
                  <a:pt x="291012" y="1817414"/>
                </a:lnTo>
                <a:lnTo>
                  <a:pt x="328562" y="1777986"/>
                </a:lnTo>
                <a:lnTo>
                  <a:pt x="371744" y="1738560"/>
                </a:lnTo>
                <a:lnTo>
                  <a:pt x="416805" y="1702885"/>
                </a:lnTo>
                <a:lnTo>
                  <a:pt x="463742" y="1667213"/>
                </a:lnTo>
                <a:lnTo>
                  <a:pt x="510678" y="1631541"/>
                </a:lnTo>
                <a:lnTo>
                  <a:pt x="557617" y="1595869"/>
                </a:lnTo>
                <a:lnTo>
                  <a:pt x="600799" y="1558320"/>
                </a:lnTo>
                <a:lnTo>
                  <a:pt x="638351" y="1515138"/>
                </a:lnTo>
                <a:lnTo>
                  <a:pt x="672143" y="1473832"/>
                </a:lnTo>
                <a:lnTo>
                  <a:pt x="698428" y="1426896"/>
                </a:lnTo>
                <a:lnTo>
                  <a:pt x="720959" y="1376203"/>
                </a:lnTo>
                <a:lnTo>
                  <a:pt x="739734" y="1321755"/>
                </a:lnTo>
                <a:lnTo>
                  <a:pt x="756631" y="1265429"/>
                </a:lnTo>
                <a:lnTo>
                  <a:pt x="771652" y="1209105"/>
                </a:lnTo>
                <a:lnTo>
                  <a:pt x="786672" y="1150903"/>
                </a:lnTo>
                <a:lnTo>
                  <a:pt x="803570" y="1096456"/>
                </a:lnTo>
                <a:lnTo>
                  <a:pt x="822344" y="1042007"/>
                </a:lnTo>
                <a:lnTo>
                  <a:pt x="844875" y="991317"/>
                </a:lnTo>
                <a:lnTo>
                  <a:pt x="873037" y="946257"/>
                </a:lnTo>
                <a:lnTo>
                  <a:pt x="906830" y="904952"/>
                </a:lnTo>
                <a:lnTo>
                  <a:pt x="948135" y="871157"/>
                </a:lnTo>
                <a:lnTo>
                  <a:pt x="993197" y="842995"/>
                </a:lnTo>
                <a:lnTo>
                  <a:pt x="1043887" y="820464"/>
                </a:lnTo>
                <a:lnTo>
                  <a:pt x="1098336" y="801690"/>
                </a:lnTo>
                <a:lnTo>
                  <a:pt x="1152783" y="784792"/>
                </a:lnTo>
                <a:lnTo>
                  <a:pt x="1210986" y="769772"/>
                </a:lnTo>
                <a:lnTo>
                  <a:pt x="1267309" y="754751"/>
                </a:lnTo>
                <a:lnTo>
                  <a:pt x="1323635" y="737854"/>
                </a:lnTo>
                <a:lnTo>
                  <a:pt x="1378082" y="719079"/>
                </a:lnTo>
                <a:lnTo>
                  <a:pt x="1428774" y="696549"/>
                </a:lnTo>
                <a:lnTo>
                  <a:pt x="1475711" y="670266"/>
                </a:lnTo>
                <a:lnTo>
                  <a:pt x="1517016" y="636471"/>
                </a:lnTo>
                <a:lnTo>
                  <a:pt x="1560199" y="598919"/>
                </a:lnTo>
                <a:lnTo>
                  <a:pt x="1597750" y="555737"/>
                </a:lnTo>
                <a:lnTo>
                  <a:pt x="1633422" y="510678"/>
                </a:lnTo>
                <a:lnTo>
                  <a:pt x="1669094" y="463741"/>
                </a:lnTo>
                <a:lnTo>
                  <a:pt x="1704766" y="416803"/>
                </a:lnTo>
                <a:lnTo>
                  <a:pt x="1740438" y="371743"/>
                </a:lnTo>
                <a:lnTo>
                  <a:pt x="1779867" y="328561"/>
                </a:lnTo>
                <a:lnTo>
                  <a:pt x="1819293" y="291012"/>
                </a:lnTo>
                <a:lnTo>
                  <a:pt x="1864354" y="259094"/>
                </a:lnTo>
                <a:lnTo>
                  <a:pt x="1911291" y="234686"/>
                </a:lnTo>
                <a:lnTo>
                  <a:pt x="1967617" y="217789"/>
                </a:lnTo>
                <a:lnTo>
                  <a:pt x="2025819" y="210279"/>
                </a:lnTo>
                <a:lnTo>
                  <a:pt x="2085897" y="208401"/>
                </a:lnTo>
                <a:lnTo>
                  <a:pt x="2149731" y="214035"/>
                </a:lnTo>
                <a:lnTo>
                  <a:pt x="2213567" y="221545"/>
                </a:lnTo>
                <a:lnTo>
                  <a:pt x="2277403" y="230932"/>
                </a:lnTo>
                <a:lnTo>
                  <a:pt x="2341237" y="238443"/>
                </a:lnTo>
                <a:lnTo>
                  <a:pt x="2405071" y="242197"/>
                </a:lnTo>
                <a:lnTo>
                  <a:pt x="2467030" y="242197"/>
                </a:lnTo>
                <a:lnTo>
                  <a:pt x="2525233" y="234686"/>
                </a:lnTo>
                <a:lnTo>
                  <a:pt x="2583436" y="219666"/>
                </a:lnTo>
                <a:lnTo>
                  <a:pt x="2639760" y="197137"/>
                </a:lnTo>
                <a:lnTo>
                  <a:pt x="2696083" y="167096"/>
                </a:lnTo>
                <a:lnTo>
                  <a:pt x="2752409" y="137057"/>
                </a:lnTo>
                <a:lnTo>
                  <a:pt x="2808733" y="103262"/>
                </a:lnTo>
                <a:lnTo>
                  <a:pt x="2863182" y="71344"/>
                </a:lnTo>
                <a:lnTo>
                  <a:pt x="2921385" y="43182"/>
                </a:lnTo>
                <a:lnTo>
                  <a:pt x="2977708" y="20652"/>
                </a:lnTo>
                <a:lnTo>
                  <a:pt x="3035911" y="5631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B821E0D-B7A4-4239-9AFB-978DC00B2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59442" y="734672"/>
            <a:ext cx="3172463" cy="3168646"/>
          </a:xfrm>
          <a:custGeom>
            <a:avLst/>
            <a:gdLst>
              <a:gd name="connsiteX0" fmla="*/ 1586232 w 3172463"/>
              <a:gd name="connsiteY0" fmla="*/ 0 h 3168646"/>
              <a:gd name="connsiteX1" fmla="*/ 1617013 w 3172463"/>
              <a:gd name="connsiteY1" fmla="*/ 2885 h 3168646"/>
              <a:gd name="connsiteX2" fmla="*/ 1646833 w 3172463"/>
              <a:gd name="connsiteY2" fmla="*/ 10581 h 3168646"/>
              <a:gd name="connsiteX3" fmla="*/ 1675692 w 3172463"/>
              <a:gd name="connsiteY3" fmla="*/ 22125 h 3168646"/>
              <a:gd name="connsiteX4" fmla="*/ 1705511 w 3172463"/>
              <a:gd name="connsiteY4" fmla="*/ 36554 h 3168646"/>
              <a:gd name="connsiteX5" fmla="*/ 1733408 w 3172463"/>
              <a:gd name="connsiteY5" fmla="*/ 52907 h 3168646"/>
              <a:gd name="connsiteX6" fmla="*/ 1762266 w 3172463"/>
              <a:gd name="connsiteY6" fmla="*/ 70222 h 3168646"/>
              <a:gd name="connsiteX7" fmla="*/ 1791124 w 3172463"/>
              <a:gd name="connsiteY7" fmla="*/ 85613 h 3168646"/>
              <a:gd name="connsiteX8" fmla="*/ 1819981 w 3172463"/>
              <a:gd name="connsiteY8" fmla="*/ 101004 h 3168646"/>
              <a:gd name="connsiteX9" fmla="*/ 1847878 w 3172463"/>
              <a:gd name="connsiteY9" fmla="*/ 112547 h 3168646"/>
              <a:gd name="connsiteX10" fmla="*/ 1878660 w 3172463"/>
              <a:gd name="connsiteY10" fmla="*/ 120243 h 3168646"/>
              <a:gd name="connsiteX11" fmla="*/ 1908479 w 3172463"/>
              <a:gd name="connsiteY11" fmla="*/ 124091 h 3168646"/>
              <a:gd name="connsiteX12" fmla="*/ 1940223 w 3172463"/>
              <a:gd name="connsiteY12" fmla="*/ 124091 h 3168646"/>
              <a:gd name="connsiteX13" fmla="*/ 1972929 w 3172463"/>
              <a:gd name="connsiteY13" fmla="*/ 122167 h 3168646"/>
              <a:gd name="connsiteX14" fmla="*/ 2005635 w 3172463"/>
              <a:gd name="connsiteY14" fmla="*/ 118320 h 3168646"/>
              <a:gd name="connsiteX15" fmla="*/ 2038341 w 3172463"/>
              <a:gd name="connsiteY15" fmla="*/ 113510 h 3168646"/>
              <a:gd name="connsiteX16" fmla="*/ 2071047 w 3172463"/>
              <a:gd name="connsiteY16" fmla="*/ 109662 h 3168646"/>
              <a:gd name="connsiteX17" fmla="*/ 2103753 w 3172463"/>
              <a:gd name="connsiteY17" fmla="*/ 106776 h 3168646"/>
              <a:gd name="connsiteX18" fmla="*/ 2134534 w 3172463"/>
              <a:gd name="connsiteY18" fmla="*/ 107738 h 3168646"/>
              <a:gd name="connsiteX19" fmla="*/ 2164354 w 3172463"/>
              <a:gd name="connsiteY19" fmla="*/ 111585 h 3168646"/>
              <a:gd name="connsiteX20" fmla="*/ 2193213 w 3172463"/>
              <a:gd name="connsiteY20" fmla="*/ 120243 h 3168646"/>
              <a:gd name="connsiteX21" fmla="*/ 2217262 w 3172463"/>
              <a:gd name="connsiteY21" fmla="*/ 132748 h 3168646"/>
              <a:gd name="connsiteX22" fmla="*/ 2240347 w 3172463"/>
              <a:gd name="connsiteY22" fmla="*/ 149102 h 3168646"/>
              <a:gd name="connsiteX23" fmla="*/ 2260548 w 3172463"/>
              <a:gd name="connsiteY23" fmla="*/ 168340 h 3168646"/>
              <a:gd name="connsiteX24" fmla="*/ 2280749 w 3172463"/>
              <a:gd name="connsiteY24" fmla="*/ 190465 h 3168646"/>
              <a:gd name="connsiteX25" fmla="*/ 2299025 w 3172463"/>
              <a:gd name="connsiteY25" fmla="*/ 213551 h 3168646"/>
              <a:gd name="connsiteX26" fmla="*/ 2317302 w 3172463"/>
              <a:gd name="connsiteY26" fmla="*/ 237601 h 3168646"/>
              <a:gd name="connsiteX27" fmla="*/ 2335579 w 3172463"/>
              <a:gd name="connsiteY27" fmla="*/ 261649 h 3168646"/>
              <a:gd name="connsiteX28" fmla="*/ 2353855 w 3172463"/>
              <a:gd name="connsiteY28" fmla="*/ 284735 h 3168646"/>
              <a:gd name="connsiteX29" fmla="*/ 2373095 w 3172463"/>
              <a:gd name="connsiteY29" fmla="*/ 306860 h 3168646"/>
              <a:gd name="connsiteX30" fmla="*/ 2395219 w 3172463"/>
              <a:gd name="connsiteY30" fmla="*/ 326100 h 3168646"/>
              <a:gd name="connsiteX31" fmla="*/ 2416382 w 3172463"/>
              <a:gd name="connsiteY31" fmla="*/ 343415 h 3168646"/>
              <a:gd name="connsiteX32" fmla="*/ 2440430 w 3172463"/>
              <a:gd name="connsiteY32" fmla="*/ 356881 h 3168646"/>
              <a:gd name="connsiteX33" fmla="*/ 2466403 w 3172463"/>
              <a:gd name="connsiteY33" fmla="*/ 368425 h 3168646"/>
              <a:gd name="connsiteX34" fmla="*/ 2494298 w 3172463"/>
              <a:gd name="connsiteY34" fmla="*/ 378044 h 3168646"/>
              <a:gd name="connsiteX35" fmla="*/ 2523156 w 3172463"/>
              <a:gd name="connsiteY35" fmla="*/ 386701 h 3168646"/>
              <a:gd name="connsiteX36" fmla="*/ 2552014 w 3172463"/>
              <a:gd name="connsiteY36" fmla="*/ 394397 h 3168646"/>
              <a:gd name="connsiteX37" fmla="*/ 2581835 w 3172463"/>
              <a:gd name="connsiteY37" fmla="*/ 402093 h 3168646"/>
              <a:gd name="connsiteX38" fmla="*/ 2609730 w 3172463"/>
              <a:gd name="connsiteY38" fmla="*/ 410751 h 3168646"/>
              <a:gd name="connsiteX39" fmla="*/ 2637626 w 3172463"/>
              <a:gd name="connsiteY39" fmla="*/ 420370 h 3168646"/>
              <a:gd name="connsiteX40" fmla="*/ 2663599 w 3172463"/>
              <a:gd name="connsiteY40" fmla="*/ 431914 h 3168646"/>
              <a:gd name="connsiteX41" fmla="*/ 2686686 w 3172463"/>
              <a:gd name="connsiteY41" fmla="*/ 446342 h 3168646"/>
              <a:gd name="connsiteX42" fmla="*/ 2707849 w 3172463"/>
              <a:gd name="connsiteY42" fmla="*/ 463658 h 3168646"/>
              <a:gd name="connsiteX43" fmla="*/ 2725162 w 3172463"/>
              <a:gd name="connsiteY43" fmla="*/ 484821 h 3168646"/>
              <a:gd name="connsiteX44" fmla="*/ 2739592 w 3172463"/>
              <a:gd name="connsiteY44" fmla="*/ 507907 h 3168646"/>
              <a:gd name="connsiteX45" fmla="*/ 2751135 w 3172463"/>
              <a:gd name="connsiteY45" fmla="*/ 533879 h 3168646"/>
              <a:gd name="connsiteX46" fmla="*/ 2760754 w 3172463"/>
              <a:gd name="connsiteY46" fmla="*/ 561776 h 3168646"/>
              <a:gd name="connsiteX47" fmla="*/ 2769411 w 3172463"/>
              <a:gd name="connsiteY47" fmla="*/ 589672 h 3168646"/>
              <a:gd name="connsiteX48" fmla="*/ 2777107 w 3172463"/>
              <a:gd name="connsiteY48" fmla="*/ 619492 h 3168646"/>
              <a:gd name="connsiteX49" fmla="*/ 2784803 w 3172463"/>
              <a:gd name="connsiteY49" fmla="*/ 648350 h 3168646"/>
              <a:gd name="connsiteX50" fmla="*/ 2793460 w 3172463"/>
              <a:gd name="connsiteY50" fmla="*/ 677209 h 3168646"/>
              <a:gd name="connsiteX51" fmla="*/ 2803079 w 3172463"/>
              <a:gd name="connsiteY51" fmla="*/ 705106 h 3168646"/>
              <a:gd name="connsiteX52" fmla="*/ 2814622 w 3172463"/>
              <a:gd name="connsiteY52" fmla="*/ 731079 h 3168646"/>
              <a:gd name="connsiteX53" fmla="*/ 2828090 w 3172463"/>
              <a:gd name="connsiteY53" fmla="*/ 755127 h 3168646"/>
              <a:gd name="connsiteX54" fmla="*/ 2845405 w 3172463"/>
              <a:gd name="connsiteY54" fmla="*/ 776290 h 3168646"/>
              <a:gd name="connsiteX55" fmla="*/ 2864643 w 3172463"/>
              <a:gd name="connsiteY55" fmla="*/ 798415 h 3168646"/>
              <a:gd name="connsiteX56" fmla="*/ 2886768 w 3172463"/>
              <a:gd name="connsiteY56" fmla="*/ 817653 h 3168646"/>
              <a:gd name="connsiteX57" fmla="*/ 2909855 w 3172463"/>
              <a:gd name="connsiteY57" fmla="*/ 835930 h 3168646"/>
              <a:gd name="connsiteX58" fmla="*/ 2934865 w 3172463"/>
              <a:gd name="connsiteY58" fmla="*/ 854207 h 3168646"/>
              <a:gd name="connsiteX59" fmla="*/ 2958913 w 3172463"/>
              <a:gd name="connsiteY59" fmla="*/ 872484 h 3168646"/>
              <a:gd name="connsiteX60" fmla="*/ 2982000 w 3172463"/>
              <a:gd name="connsiteY60" fmla="*/ 890761 h 3168646"/>
              <a:gd name="connsiteX61" fmla="*/ 3004123 w 3172463"/>
              <a:gd name="connsiteY61" fmla="*/ 910962 h 3168646"/>
              <a:gd name="connsiteX62" fmla="*/ 3023363 w 3172463"/>
              <a:gd name="connsiteY62" fmla="*/ 931163 h 3168646"/>
              <a:gd name="connsiteX63" fmla="*/ 3039716 w 3172463"/>
              <a:gd name="connsiteY63" fmla="*/ 954249 h 3168646"/>
              <a:gd name="connsiteX64" fmla="*/ 3052221 w 3172463"/>
              <a:gd name="connsiteY64" fmla="*/ 978298 h 3168646"/>
              <a:gd name="connsiteX65" fmla="*/ 3060879 w 3172463"/>
              <a:gd name="connsiteY65" fmla="*/ 1007156 h 3168646"/>
              <a:gd name="connsiteX66" fmla="*/ 3064725 w 3172463"/>
              <a:gd name="connsiteY66" fmla="*/ 1036977 h 3168646"/>
              <a:gd name="connsiteX67" fmla="*/ 3065689 w 3172463"/>
              <a:gd name="connsiteY67" fmla="*/ 1067759 h 3168646"/>
              <a:gd name="connsiteX68" fmla="*/ 3062802 w 3172463"/>
              <a:gd name="connsiteY68" fmla="*/ 1100465 h 3168646"/>
              <a:gd name="connsiteX69" fmla="*/ 3058954 w 3172463"/>
              <a:gd name="connsiteY69" fmla="*/ 1133171 h 3168646"/>
              <a:gd name="connsiteX70" fmla="*/ 3054145 w 3172463"/>
              <a:gd name="connsiteY70" fmla="*/ 1165877 h 3168646"/>
              <a:gd name="connsiteX71" fmla="*/ 3050297 w 3172463"/>
              <a:gd name="connsiteY71" fmla="*/ 1198583 h 3168646"/>
              <a:gd name="connsiteX72" fmla="*/ 3048373 w 3172463"/>
              <a:gd name="connsiteY72" fmla="*/ 1231290 h 3168646"/>
              <a:gd name="connsiteX73" fmla="*/ 3048373 w 3172463"/>
              <a:gd name="connsiteY73" fmla="*/ 1263034 h 3168646"/>
              <a:gd name="connsiteX74" fmla="*/ 3052221 w 3172463"/>
              <a:gd name="connsiteY74" fmla="*/ 1292853 h 3168646"/>
              <a:gd name="connsiteX75" fmla="*/ 3059916 w 3172463"/>
              <a:gd name="connsiteY75" fmla="*/ 1322674 h 3168646"/>
              <a:gd name="connsiteX76" fmla="*/ 3071460 w 3172463"/>
              <a:gd name="connsiteY76" fmla="*/ 1350571 h 3168646"/>
              <a:gd name="connsiteX77" fmla="*/ 3086851 w 3172463"/>
              <a:gd name="connsiteY77" fmla="*/ 1379429 h 3168646"/>
              <a:gd name="connsiteX78" fmla="*/ 3102241 w 3172463"/>
              <a:gd name="connsiteY78" fmla="*/ 1408288 h 3168646"/>
              <a:gd name="connsiteX79" fmla="*/ 3119557 w 3172463"/>
              <a:gd name="connsiteY79" fmla="*/ 1437145 h 3168646"/>
              <a:gd name="connsiteX80" fmla="*/ 3135909 w 3172463"/>
              <a:gd name="connsiteY80" fmla="*/ 1465043 h 3168646"/>
              <a:gd name="connsiteX81" fmla="*/ 3150339 w 3172463"/>
              <a:gd name="connsiteY81" fmla="*/ 1494862 h 3168646"/>
              <a:gd name="connsiteX82" fmla="*/ 3161881 w 3172463"/>
              <a:gd name="connsiteY82" fmla="*/ 1523721 h 3168646"/>
              <a:gd name="connsiteX83" fmla="*/ 3169577 w 3172463"/>
              <a:gd name="connsiteY83" fmla="*/ 1553541 h 3168646"/>
              <a:gd name="connsiteX84" fmla="*/ 3172463 w 3172463"/>
              <a:gd name="connsiteY84" fmla="*/ 1584323 h 3168646"/>
              <a:gd name="connsiteX85" fmla="*/ 3169577 w 3172463"/>
              <a:gd name="connsiteY85" fmla="*/ 1615105 h 3168646"/>
              <a:gd name="connsiteX86" fmla="*/ 3161881 w 3172463"/>
              <a:gd name="connsiteY86" fmla="*/ 1644925 h 3168646"/>
              <a:gd name="connsiteX87" fmla="*/ 3150339 w 3172463"/>
              <a:gd name="connsiteY87" fmla="*/ 1673784 h 3168646"/>
              <a:gd name="connsiteX88" fmla="*/ 3135909 w 3172463"/>
              <a:gd name="connsiteY88" fmla="*/ 1703604 h 3168646"/>
              <a:gd name="connsiteX89" fmla="*/ 3119557 w 3172463"/>
              <a:gd name="connsiteY89" fmla="*/ 1731501 h 3168646"/>
              <a:gd name="connsiteX90" fmla="*/ 3102241 w 3172463"/>
              <a:gd name="connsiteY90" fmla="*/ 1760360 h 3168646"/>
              <a:gd name="connsiteX91" fmla="*/ 3086851 w 3172463"/>
              <a:gd name="connsiteY91" fmla="*/ 1789218 h 3168646"/>
              <a:gd name="connsiteX92" fmla="*/ 3071460 w 3172463"/>
              <a:gd name="connsiteY92" fmla="*/ 1818075 h 3168646"/>
              <a:gd name="connsiteX93" fmla="*/ 3059916 w 3172463"/>
              <a:gd name="connsiteY93" fmla="*/ 1845972 h 3168646"/>
              <a:gd name="connsiteX94" fmla="*/ 3052221 w 3172463"/>
              <a:gd name="connsiteY94" fmla="*/ 1875793 h 3168646"/>
              <a:gd name="connsiteX95" fmla="*/ 3048373 w 3172463"/>
              <a:gd name="connsiteY95" fmla="*/ 1905613 h 3168646"/>
              <a:gd name="connsiteX96" fmla="*/ 3048373 w 3172463"/>
              <a:gd name="connsiteY96" fmla="*/ 1937358 h 3168646"/>
              <a:gd name="connsiteX97" fmla="*/ 3050297 w 3172463"/>
              <a:gd name="connsiteY97" fmla="*/ 1970063 h 3168646"/>
              <a:gd name="connsiteX98" fmla="*/ 3054145 w 3172463"/>
              <a:gd name="connsiteY98" fmla="*/ 2002769 h 3168646"/>
              <a:gd name="connsiteX99" fmla="*/ 3058954 w 3172463"/>
              <a:gd name="connsiteY99" fmla="*/ 2035476 h 3168646"/>
              <a:gd name="connsiteX100" fmla="*/ 3062802 w 3172463"/>
              <a:gd name="connsiteY100" fmla="*/ 2068181 h 3168646"/>
              <a:gd name="connsiteX101" fmla="*/ 3065689 w 3172463"/>
              <a:gd name="connsiteY101" fmla="*/ 2100887 h 3168646"/>
              <a:gd name="connsiteX102" fmla="*/ 3064725 w 3172463"/>
              <a:gd name="connsiteY102" fmla="*/ 2131670 h 3168646"/>
              <a:gd name="connsiteX103" fmla="*/ 3060879 w 3172463"/>
              <a:gd name="connsiteY103" fmla="*/ 2161491 h 3168646"/>
              <a:gd name="connsiteX104" fmla="*/ 3052221 w 3172463"/>
              <a:gd name="connsiteY104" fmla="*/ 2190349 h 3168646"/>
              <a:gd name="connsiteX105" fmla="*/ 3039716 w 3172463"/>
              <a:gd name="connsiteY105" fmla="*/ 2214397 h 3168646"/>
              <a:gd name="connsiteX106" fmla="*/ 3023363 w 3172463"/>
              <a:gd name="connsiteY106" fmla="*/ 2237484 h 3168646"/>
              <a:gd name="connsiteX107" fmla="*/ 3004123 w 3172463"/>
              <a:gd name="connsiteY107" fmla="*/ 2257685 h 3168646"/>
              <a:gd name="connsiteX108" fmla="*/ 2982000 w 3172463"/>
              <a:gd name="connsiteY108" fmla="*/ 2277885 h 3168646"/>
              <a:gd name="connsiteX109" fmla="*/ 2958913 w 3172463"/>
              <a:gd name="connsiteY109" fmla="*/ 2296163 h 3168646"/>
              <a:gd name="connsiteX110" fmla="*/ 2934865 w 3172463"/>
              <a:gd name="connsiteY110" fmla="*/ 2314439 h 3168646"/>
              <a:gd name="connsiteX111" fmla="*/ 2909855 w 3172463"/>
              <a:gd name="connsiteY111" fmla="*/ 2332716 h 3168646"/>
              <a:gd name="connsiteX112" fmla="*/ 2886768 w 3172463"/>
              <a:gd name="connsiteY112" fmla="*/ 2350993 h 3168646"/>
              <a:gd name="connsiteX113" fmla="*/ 2864643 w 3172463"/>
              <a:gd name="connsiteY113" fmla="*/ 2370232 h 3168646"/>
              <a:gd name="connsiteX114" fmla="*/ 2845405 w 3172463"/>
              <a:gd name="connsiteY114" fmla="*/ 2392356 h 3168646"/>
              <a:gd name="connsiteX115" fmla="*/ 2828090 w 3172463"/>
              <a:gd name="connsiteY115" fmla="*/ 2413519 h 3168646"/>
              <a:gd name="connsiteX116" fmla="*/ 2814622 w 3172463"/>
              <a:gd name="connsiteY116" fmla="*/ 2437568 h 3168646"/>
              <a:gd name="connsiteX117" fmla="*/ 2803079 w 3172463"/>
              <a:gd name="connsiteY117" fmla="*/ 2463540 h 3168646"/>
              <a:gd name="connsiteX118" fmla="*/ 2793460 w 3172463"/>
              <a:gd name="connsiteY118" fmla="*/ 2491437 h 3168646"/>
              <a:gd name="connsiteX119" fmla="*/ 2784803 w 3172463"/>
              <a:gd name="connsiteY119" fmla="*/ 2520296 h 3168646"/>
              <a:gd name="connsiteX120" fmla="*/ 2777107 w 3172463"/>
              <a:gd name="connsiteY120" fmla="*/ 2549154 h 3168646"/>
              <a:gd name="connsiteX121" fmla="*/ 2769411 w 3172463"/>
              <a:gd name="connsiteY121" fmla="*/ 2578974 h 3168646"/>
              <a:gd name="connsiteX122" fmla="*/ 2760754 w 3172463"/>
              <a:gd name="connsiteY122" fmla="*/ 2606871 h 3168646"/>
              <a:gd name="connsiteX123" fmla="*/ 2751135 w 3172463"/>
              <a:gd name="connsiteY123" fmla="*/ 2634767 h 3168646"/>
              <a:gd name="connsiteX124" fmla="*/ 2739592 w 3172463"/>
              <a:gd name="connsiteY124" fmla="*/ 2660739 h 3168646"/>
              <a:gd name="connsiteX125" fmla="*/ 2725162 w 3172463"/>
              <a:gd name="connsiteY125" fmla="*/ 2683827 h 3168646"/>
              <a:gd name="connsiteX126" fmla="*/ 2707849 w 3172463"/>
              <a:gd name="connsiteY126" fmla="*/ 2704989 h 3168646"/>
              <a:gd name="connsiteX127" fmla="*/ 2686686 w 3172463"/>
              <a:gd name="connsiteY127" fmla="*/ 2722304 h 3168646"/>
              <a:gd name="connsiteX128" fmla="*/ 2663599 w 3172463"/>
              <a:gd name="connsiteY128" fmla="*/ 2736733 h 3168646"/>
              <a:gd name="connsiteX129" fmla="*/ 2637626 w 3172463"/>
              <a:gd name="connsiteY129" fmla="*/ 2748276 h 3168646"/>
              <a:gd name="connsiteX130" fmla="*/ 2609730 w 3172463"/>
              <a:gd name="connsiteY130" fmla="*/ 2757896 h 3168646"/>
              <a:gd name="connsiteX131" fmla="*/ 2581835 w 3172463"/>
              <a:gd name="connsiteY131" fmla="*/ 2766553 h 3168646"/>
              <a:gd name="connsiteX132" fmla="*/ 2552014 w 3172463"/>
              <a:gd name="connsiteY132" fmla="*/ 2774249 h 3168646"/>
              <a:gd name="connsiteX133" fmla="*/ 2523156 w 3172463"/>
              <a:gd name="connsiteY133" fmla="*/ 2781945 h 3168646"/>
              <a:gd name="connsiteX134" fmla="*/ 2494298 w 3172463"/>
              <a:gd name="connsiteY134" fmla="*/ 2790602 h 3168646"/>
              <a:gd name="connsiteX135" fmla="*/ 2466403 w 3172463"/>
              <a:gd name="connsiteY135" fmla="*/ 2800222 h 3168646"/>
              <a:gd name="connsiteX136" fmla="*/ 2440430 w 3172463"/>
              <a:gd name="connsiteY136" fmla="*/ 2811765 h 3168646"/>
              <a:gd name="connsiteX137" fmla="*/ 2416382 w 3172463"/>
              <a:gd name="connsiteY137" fmla="*/ 2825232 h 3168646"/>
              <a:gd name="connsiteX138" fmla="*/ 2395219 w 3172463"/>
              <a:gd name="connsiteY138" fmla="*/ 2842547 h 3168646"/>
              <a:gd name="connsiteX139" fmla="*/ 2373095 w 3172463"/>
              <a:gd name="connsiteY139" fmla="*/ 2861786 h 3168646"/>
              <a:gd name="connsiteX140" fmla="*/ 2353855 w 3172463"/>
              <a:gd name="connsiteY140" fmla="*/ 2883911 h 3168646"/>
              <a:gd name="connsiteX141" fmla="*/ 2335579 w 3172463"/>
              <a:gd name="connsiteY141" fmla="*/ 2906997 h 3168646"/>
              <a:gd name="connsiteX142" fmla="*/ 2317302 w 3172463"/>
              <a:gd name="connsiteY142" fmla="*/ 2931046 h 3168646"/>
              <a:gd name="connsiteX143" fmla="*/ 2299025 w 3172463"/>
              <a:gd name="connsiteY143" fmla="*/ 2955095 h 3168646"/>
              <a:gd name="connsiteX144" fmla="*/ 2280749 w 3172463"/>
              <a:gd name="connsiteY144" fmla="*/ 2978181 h 3168646"/>
              <a:gd name="connsiteX145" fmla="*/ 2260548 w 3172463"/>
              <a:gd name="connsiteY145" fmla="*/ 3000306 h 3168646"/>
              <a:gd name="connsiteX146" fmla="*/ 2240347 w 3172463"/>
              <a:gd name="connsiteY146" fmla="*/ 3019544 h 3168646"/>
              <a:gd name="connsiteX147" fmla="*/ 2217262 w 3172463"/>
              <a:gd name="connsiteY147" fmla="*/ 3035898 h 3168646"/>
              <a:gd name="connsiteX148" fmla="*/ 2193213 w 3172463"/>
              <a:gd name="connsiteY148" fmla="*/ 3048403 h 3168646"/>
              <a:gd name="connsiteX149" fmla="*/ 2164354 w 3172463"/>
              <a:gd name="connsiteY149" fmla="*/ 3057061 h 3168646"/>
              <a:gd name="connsiteX150" fmla="*/ 2134534 w 3172463"/>
              <a:gd name="connsiteY150" fmla="*/ 3060909 h 3168646"/>
              <a:gd name="connsiteX151" fmla="*/ 2103753 w 3172463"/>
              <a:gd name="connsiteY151" fmla="*/ 3061870 h 3168646"/>
              <a:gd name="connsiteX152" fmla="*/ 2071047 w 3172463"/>
              <a:gd name="connsiteY152" fmla="*/ 3058984 h 3168646"/>
              <a:gd name="connsiteX153" fmla="*/ 2038341 w 3172463"/>
              <a:gd name="connsiteY153" fmla="*/ 3055137 h 3168646"/>
              <a:gd name="connsiteX154" fmla="*/ 2005635 w 3172463"/>
              <a:gd name="connsiteY154" fmla="*/ 3050327 h 3168646"/>
              <a:gd name="connsiteX155" fmla="*/ 1972929 w 3172463"/>
              <a:gd name="connsiteY155" fmla="*/ 3046480 h 3168646"/>
              <a:gd name="connsiteX156" fmla="*/ 1940223 w 3172463"/>
              <a:gd name="connsiteY156" fmla="*/ 3044555 h 3168646"/>
              <a:gd name="connsiteX157" fmla="*/ 1908479 w 3172463"/>
              <a:gd name="connsiteY157" fmla="*/ 3044555 h 3168646"/>
              <a:gd name="connsiteX158" fmla="*/ 1878660 w 3172463"/>
              <a:gd name="connsiteY158" fmla="*/ 3048403 h 3168646"/>
              <a:gd name="connsiteX159" fmla="*/ 1847878 w 3172463"/>
              <a:gd name="connsiteY159" fmla="*/ 3056099 h 3168646"/>
              <a:gd name="connsiteX160" fmla="*/ 1819981 w 3172463"/>
              <a:gd name="connsiteY160" fmla="*/ 3067642 h 3168646"/>
              <a:gd name="connsiteX161" fmla="*/ 1791124 w 3172463"/>
              <a:gd name="connsiteY161" fmla="*/ 3083033 h 3168646"/>
              <a:gd name="connsiteX162" fmla="*/ 1762266 w 3172463"/>
              <a:gd name="connsiteY162" fmla="*/ 3098425 h 3168646"/>
              <a:gd name="connsiteX163" fmla="*/ 1733408 w 3172463"/>
              <a:gd name="connsiteY163" fmla="*/ 3115739 h 3168646"/>
              <a:gd name="connsiteX164" fmla="*/ 1705511 w 3172463"/>
              <a:gd name="connsiteY164" fmla="*/ 3132093 h 3168646"/>
              <a:gd name="connsiteX165" fmla="*/ 1675692 w 3172463"/>
              <a:gd name="connsiteY165" fmla="*/ 3146521 h 3168646"/>
              <a:gd name="connsiteX166" fmla="*/ 1646833 w 3172463"/>
              <a:gd name="connsiteY166" fmla="*/ 3158065 h 3168646"/>
              <a:gd name="connsiteX167" fmla="*/ 1617013 w 3172463"/>
              <a:gd name="connsiteY167" fmla="*/ 3165761 h 3168646"/>
              <a:gd name="connsiteX168" fmla="*/ 1586232 w 3172463"/>
              <a:gd name="connsiteY168" fmla="*/ 3168646 h 3168646"/>
              <a:gd name="connsiteX169" fmla="*/ 1555450 w 3172463"/>
              <a:gd name="connsiteY169" fmla="*/ 3165761 h 3168646"/>
              <a:gd name="connsiteX170" fmla="*/ 1525630 w 3172463"/>
              <a:gd name="connsiteY170" fmla="*/ 3158065 h 3168646"/>
              <a:gd name="connsiteX171" fmla="*/ 1496772 w 3172463"/>
              <a:gd name="connsiteY171" fmla="*/ 3146521 h 3168646"/>
              <a:gd name="connsiteX172" fmla="*/ 1466952 w 3172463"/>
              <a:gd name="connsiteY172" fmla="*/ 3132093 h 3168646"/>
              <a:gd name="connsiteX173" fmla="*/ 1439055 w 3172463"/>
              <a:gd name="connsiteY173" fmla="*/ 3115739 h 3168646"/>
              <a:gd name="connsiteX174" fmla="*/ 1410198 w 3172463"/>
              <a:gd name="connsiteY174" fmla="*/ 3098425 h 3168646"/>
              <a:gd name="connsiteX175" fmla="*/ 1381339 w 3172463"/>
              <a:gd name="connsiteY175" fmla="*/ 3083033 h 3168646"/>
              <a:gd name="connsiteX176" fmla="*/ 1352482 w 3172463"/>
              <a:gd name="connsiteY176" fmla="*/ 3067642 h 3168646"/>
              <a:gd name="connsiteX177" fmla="*/ 1323624 w 3172463"/>
              <a:gd name="connsiteY177" fmla="*/ 3056099 h 3168646"/>
              <a:gd name="connsiteX178" fmla="*/ 1293804 w 3172463"/>
              <a:gd name="connsiteY178" fmla="*/ 3048403 h 3168646"/>
              <a:gd name="connsiteX179" fmla="*/ 1263984 w 3172463"/>
              <a:gd name="connsiteY179" fmla="*/ 3044555 h 3168646"/>
              <a:gd name="connsiteX180" fmla="*/ 1232239 w 3172463"/>
              <a:gd name="connsiteY180" fmla="*/ 3044555 h 3168646"/>
              <a:gd name="connsiteX181" fmla="*/ 1199534 w 3172463"/>
              <a:gd name="connsiteY181" fmla="*/ 3046480 h 3168646"/>
              <a:gd name="connsiteX182" fmla="*/ 1166828 w 3172463"/>
              <a:gd name="connsiteY182" fmla="*/ 3050327 h 3168646"/>
              <a:gd name="connsiteX183" fmla="*/ 1134122 w 3172463"/>
              <a:gd name="connsiteY183" fmla="*/ 3055137 h 3168646"/>
              <a:gd name="connsiteX184" fmla="*/ 1101415 w 3172463"/>
              <a:gd name="connsiteY184" fmla="*/ 3058984 h 3168646"/>
              <a:gd name="connsiteX185" fmla="*/ 1068710 w 3172463"/>
              <a:gd name="connsiteY185" fmla="*/ 3061870 h 3168646"/>
              <a:gd name="connsiteX186" fmla="*/ 1037929 w 3172463"/>
              <a:gd name="connsiteY186" fmla="*/ 3060909 h 3168646"/>
              <a:gd name="connsiteX187" fmla="*/ 1008109 w 3172463"/>
              <a:gd name="connsiteY187" fmla="*/ 3057061 h 3168646"/>
              <a:gd name="connsiteX188" fmla="*/ 979250 w 3172463"/>
              <a:gd name="connsiteY188" fmla="*/ 3048403 h 3168646"/>
              <a:gd name="connsiteX189" fmla="*/ 955202 w 3172463"/>
              <a:gd name="connsiteY189" fmla="*/ 3035898 h 3168646"/>
              <a:gd name="connsiteX190" fmla="*/ 932115 w 3172463"/>
              <a:gd name="connsiteY190" fmla="*/ 3019544 h 3168646"/>
              <a:gd name="connsiteX191" fmla="*/ 911915 w 3172463"/>
              <a:gd name="connsiteY191" fmla="*/ 3000306 h 3168646"/>
              <a:gd name="connsiteX192" fmla="*/ 891714 w 3172463"/>
              <a:gd name="connsiteY192" fmla="*/ 2978181 h 3168646"/>
              <a:gd name="connsiteX193" fmla="*/ 873437 w 3172463"/>
              <a:gd name="connsiteY193" fmla="*/ 2955095 h 3168646"/>
              <a:gd name="connsiteX194" fmla="*/ 855161 w 3172463"/>
              <a:gd name="connsiteY194" fmla="*/ 2931046 h 3168646"/>
              <a:gd name="connsiteX195" fmla="*/ 836884 w 3172463"/>
              <a:gd name="connsiteY195" fmla="*/ 2906997 h 3168646"/>
              <a:gd name="connsiteX196" fmla="*/ 818608 w 3172463"/>
              <a:gd name="connsiteY196" fmla="*/ 2883911 h 3168646"/>
              <a:gd name="connsiteX197" fmla="*/ 799368 w 3172463"/>
              <a:gd name="connsiteY197" fmla="*/ 2861786 h 3168646"/>
              <a:gd name="connsiteX198" fmla="*/ 777244 w 3172463"/>
              <a:gd name="connsiteY198" fmla="*/ 2842547 h 3168646"/>
              <a:gd name="connsiteX199" fmla="*/ 756081 w 3172463"/>
              <a:gd name="connsiteY199" fmla="*/ 2825232 h 3168646"/>
              <a:gd name="connsiteX200" fmla="*/ 732033 w 3172463"/>
              <a:gd name="connsiteY200" fmla="*/ 2811765 h 3168646"/>
              <a:gd name="connsiteX201" fmla="*/ 706061 w 3172463"/>
              <a:gd name="connsiteY201" fmla="*/ 2800222 h 3168646"/>
              <a:gd name="connsiteX202" fmla="*/ 678165 w 3172463"/>
              <a:gd name="connsiteY202" fmla="*/ 2790602 h 3168646"/>
              <a:gd name="connsiteX203" fmla="*/ 649306 w 3172463"/>
              <a:gd name="connsiteY203" fmla="*/ 2781945 h 3168646"/>
              <a:gd name="connsiteX204" fmla="*/ 620449 w 3172463"/>
              <a:gd name="connsiteY204" fmla="*/ 2774249 h 3168646"/>
              <a:gd name="connsiteX205" fmla="*/ 590629 w 3172463"/>
              <a:gd name="connsiteY205" fmla="*/ 2766553 h 3168646"/>
              <a:gd name="connsiteX206" fmla="*/ 562733 w 3172463"/>
              <a:gd name="connsiteY206" fmla="*/ 2757896 h 3168646"/>
              <a:gd name="connsiteX207" fmla="*/ 534836 w 3172463"/>
              <a:gd name="connsiteY207" fmla="*/ 2748276 h 3168646"/>
              <a:gd name="connsiteX208" fmla="*/ 508865 w 3172463"/>
              <a:gd name="connsiteY208" fmla="*/ 2736733 h 3168646"/>
              <a:gd name="connsiteX209" fmla="*/ 485777 w 3172463"/>
              <a:gd name="connsiteY209" fmla="*/ 2722304 h 3168646"/>
              <a:gd name="connsiteX210" fmla="*/ 464615 w 3172463"/>
              <a:gd name="connsiteY210" fmla="*/ 2704989 h 3168646"/>
              <a:gd name="connsiteX211" fmla="*/ 447301 w 3172463"/>
              <a:gd name="connsiteY211" fmla="*/ 2683827 h 3168646"/>
              <a:gd name="connsiteX212" fmla="*/ 432872 w 3172463"/>
              <a:gd name="connsiteY212" fmla="*/ 2660739 h 3168646"/>
              <a:gd name="connsiteX213" fmla="*/ 421328 w 3172463"/>
              <a:gd name="connsiteY213" fmla="*/ 2634767 h 3168646"/>
              <a:gd name="connsiteX214" fmla="*/ 411709 w 3172463"/>
              <a:gd name="connsiteY214" fmla="*/ 2606871 h 3168646"/>
              <a:gd name="connsiteX215" fmla="*/ 403052 w 3172463"/>
              <a:gd name="connsiteY215" fmla="*/ 2578974 h 3168646"/>
              <a:gd name="connsiteX216" fmla="*/ 395356 w 3172463"/>
              <a:gd name="connsiteY216" fmla="*/ 2549154 h 3168646"/>
              <a:gd name="connsiteX217" fmla="*/ 387660 w 3172463"/>
              <a:gd name="connsiteY217" fmla="*/ 2520296 h 3168646"/>
              <a:gd name="connsiteX218" fmla="*/ 379003 w 3172463"/>
              <a:gd name="connsiteY218" fmla="*/ 2491437 h 3168646"/>
              <a:gd name="connsiteX219" fmla="*/ 369383 w 3172463"/>
              <a:gd name="connsiteY219" fmla="*/ 2463540 h 3168646"/>
              <a:gd name="connsiteX220" fmla="*/ 357840 w 3172463"/>
              <a:gd name="connsiteY220" fmla="*/ 2437568 h 3168646"/>
              <a:gd name="connsiteX221" fmla="*/ 344373 w 3172463"/>
              <a:gd name="connsiteY221" fmla="*/ 2413519 h 3168646"/>
              <a:gd name="connsiteX222" fmla="*/ 327059 w 3172463"/>
              <a:gd name="connsiteY222" fmla="*/ 2392356 h 3168646"/>
              <a:gd name="connsiteX223" fmla="*/ 307820 w 3172463"/>
              <a:gd name="connsiteY223" fmla="*/ 2370232 h 3168646"/>
              <a:gd name="connsiteX224" fmla="*/ 285695 w 3172463"/>
              <a:gd name="connsiteY224" fmla="*/ 2350993 h 3168646"/>
              <a:gd name="connsiteX225" fmla="*/ 261646 w 3172463"/>
              <a:gd name="connsiteY225" fmla="*/ 2332716 h 3168646"/>
              <a:gd name="connsiteX226" fmla="*/ 237598 w 3172463"/>
              <a:gd name="connsiteY226" fmla="*/ 2314439 h 3168646"/>
              <a:gd name="connsiteX227" fmla="*/ 213550 w 3172463"/>
              <a:gd name="connsiteY227" fmla="*/ 2296163 h 3168646"/>
              <a:gd name="connsiteX228" fmla="*/ 190463 w 3172463"/>
              <a:gd name="connsiteY228" fmla="*/ 2277885 h 3168646"/>
              <a:gd name="connsiteX229" fmla="*/ 168339 w 3172463"/>
              <a:gd name="connsiteY229" fmla="*/ 2257685 h 3168646"/>
              <a:gd name="connsiteX230" fmla="*/ 149100 w 3172463"/>
              <a:gd name="connsiteY230" fmla="*/ 2237484 h 3168646"/>
              <a:gd name="connsiteX231" fmla="*/ 132748 w 3172463"/>
              <a:gd name="connsiteY231" fmla="*/ 2214397 h 3168646"/>
              <a:gd name="connsiteX232" fmla="*/ 120243 w 3172463"/>
              <a:gd name="connsiteY232" fmla="*/ 2190349 h 3168646"/>
              <a:gd name="connsiteX233" fmla="*/ 111585 w 3172463"/>
              <a:gd name="connsiteY233" fmla="*/ 2161491 h 3168646"/>
              <a:gd name="connsiteX234" fmla="*/ 107737 w 3172463"/>
              <a:gd name="connsiteY234" fmla="*/ 2131670 h 3168646"/>
              <a:gd name="connsiteX235" fmla="*/ 106775 w 3172463"/>
              <a:gd name="connsiteY235" fmla="*/ 2100887 h 3168646"/>
              <a:gd name="connsiteX236" fmla="*/ 109661 w 3172463"/>
              <a:gd name="connsiteY236" fmla="*/ 2068181 h 3168646"/>
              <a:gd name="connsiteX237" fmla="*/ 113509 w 3172463"/>
              <a:gd name="connsiteY237" fmla="*/ 2035476 h 3168646"/>
              <a:gd name="connsiteX238" fmla="*/ 118318 w 3172463"/>
              <a:gd name="connsiteY238" fmla="*/ 2002769 h 3168646"/>
              <a:gd name="connsiteX239" fmla="*/ 122166 w 3172463"/>
              <a:gd name="connsiteY239" fmla="*/ 1970063 h 3168646"/>
              <a:gd name="connsiteX240" fmla="*/ 124091 w 3172463"/>
              <a:gd name="connsiteY240" fmla="*/ 1937358 h 3168646"/>
              <a:gd name="connsiteX241" fmla="*/ 124091 w 3172463"/>
              <a:gd name="connsiteY241" fmla="*/ 1905613 h 3168646"/>
              <a:gd name="connsiteX242" fmla="*/ 120243 w 3172463"/>
              <a:gd name="connsiteY242" fmla="*/ 1875793 h 3168646"/>
              <a:gd name="connsiteX243" fmla="*/ 112547 w 3172463"/>
              <a:gd name="connsiteY243" fmla="*/ 1845972 h 3168646"/>
              <a:gd name="connsiteX244" fmla="*/ 101003 w 3172463"/>
              <a:gd name="connsiteY244" fmla="*/ 1818075 h 3168646"/>
              <a:gd name="connsiteX245" fmla="*/ 86575 w 3172463"/>
              <a:gd name="connsiteY245" fmla="*/ 1789218 h 3168646"/>
              <a:gd name="connsiteX246" fmla="*/ 70221 w 3172463"/>
              <a:gd name="connsiteY246" fmla="*/ 1760360 h 3168646"/>
              <a:gd name="connsiteX247" fmla="*/ 52908 w 3172463"/>
              <a:gd name="connsiteY247" fmla="*/ 1731501 h 3168646"/>
              <a:gd name="connsiteX248" fmla="*/ 36555 w 3172463"/>
              <a:gd name="connsiteY248" fmla="*/ 1703604 h 3168646"/>
              <a:gd name="connsiteX249" fmla="*/ 22125 w 3172463"/>
              <a:gd name="connsiteY249" fmla="*/ 1673784 h 3168646"/>
              <a:gd name="connsiteX250" fmla="*/ 10582 w 3172463"/>
              <a:gd name="connsiteY250" fmla="*/ 1644925 h 3168646"/>
              <a:gd name="connsiteX251" fmla="*/ 2886 w 3172463"/>
              <a:gd name="connsiteY251" fmla="*/ 1615105 h 3168646"/>
              <a:gd name="connsiteX252" fmla="*/ 0 w 3172463"/>
              <a:gd name="connsiteY252" fmla="*/ 1584323 h 3168646"/>
              <a:gd name="connsiteX253" fmla="*/ 2886 w 3172463"/>
              <a:gd name="connsiteY253" fmla="*/ 1553541 h 3168646"/>
              <a:gd name="connsiteX254" fmla="*/ 10582 w 3172463"/>
              <a:gd name="connsiteY254" fmla="*/ 1523721 h 3168646"/>
              <a:gd name="connsiteX255" fmla="*/ 22125 w 3172463"/>
              <a:gd name="connsiteY255" fmla="*/ 1494862 h 3168646"/>
              <a:gd name="connsiteX256" fmla="*/ 36555 w 3172463"/>
              <a:gd name="connsiteY256" fmla="*/ 1465043 h 3168646"/>
              <a:gd name="connsiteX257" fmla="*/ 52908 w 3172463"/>
              <a:gd name="connsiteY257" fmla="*/ 1437145 h 3168646"/>
              <a:gd name="connsiteX258" fmla="*/ 70221 w 3172463"/>
              <a:gd name="connsiteY258" fmla="*/ 1408288 h 3168646"/>
              <a:gd name="connsiteX259" fmla="*/ 86575 w 3172463"/>
              <a:gd name="connsiteY259" fmla="*/ 1379429 h 3168646"/>
              <a:gd name="connsiteX260" fmla="*/ 101003 w 3172463"/>
              <a:gd name="connsiteY260" fmla="*/ 1350571 h 3168646"/>
              <a:gd name="connsiteX261" fmla="*/ 112547 w 3172463"/>
              <a:gd name="connsiteY261" fmla="*/ 1322674 h 3168646"/>
              <a:gd name="connsiteX262" fmla="*/ 120243 w 3172463"/>
              <a:gd name="connsiteY262" fmla="*/ 1292853 h 3168646"/>
              <a:gd name="connsiteX263" fmla="*/ 124091 w 3172463"/>
              <a:gd name="connsiteY263" fmla="*/ 1263034 h 3168646"/>
              <a:gd name="connsiteX264" fmla="*/ 124091 w 3172463"/>
              <a:gd name="connsiteY264" fmla="*/ 1231290 h 3168646"/>
              <a:gd name="connsiteX265" fmla="*/ 122166 w 3172463"/>
              <a:gd name="connsiteY265" fmla="*/ 1198583 h 3168646"/>
              <a:gd name="connsiteX266" fmla="*/ 118318 w 3172463"/>
              <a:gd name="connsiteY266" fmla="*/ 1165877 h 3168646"/>
              <a:gd name="connsiteX267" fmla="*/ 113509 w 3172463"/>
              <a:gd name="connsiteY267" fmla="*/ 1133171 h 3168646"/>
              <a:gd name="connsiteX268" fmla="*/ 109661 w 3172463"/>
              <a:gd name="connsiteY268" fmla="*/ 1100465 h 3168646"/>
              <a:gd name="connsiteX269" fmla="*/ 106775 w 3172463"/>
              <a:gd name="connsiteY269" fmla="*/ 1067759 h 3168646"/>
              <a:gd name="connsiteX270" fmla="*/ 107737 w 3172463"/>
              <a:gd name="connsiteY270" fmla="*/ 1036977 h 3168646"/>
              <a:gd name="connsiteX271" fmla="*/ 111585 w 3172463"/>
              <a:gd name="connsiteY271" fmla="*/ 1007156 h 3168646"/>
              <a:gd name="connsiteX272" fmla="*/ 120243 w 3172463"/>
              <a:gd name="connsiteY272" fmla="*/ 978298 h 3168646"/>
              <a:gd name="connsiteX273" fmla="*/ 132748 w 3172463"/>
              <a:gd name="connsiteY273" fmla="*/ 954249 h 3168646"/>
              <a:gd name="connsiteX274" fmla="*/ 149100 w 3172463"/>
              <a:gd name="connsiteY274" fmla="*/ 931163 h 3168646"/>
              <a:gd name="connsiteX275" fmla="*/ 168339 w 3172463"/>
              <a:gd name="connsiteY275" fmla="*/ 910962 h 3168646"/>
              <a:gd name="connsiteX276" fmla="*/ 190463 w 3172463"/>
              <a:gd name="connsiteY276" fmla="*/ 890761 h 3168646"/>
              <a:gd name="connsiteX277" fmla="*/ 213550 w 3172463"/>
              <a:gd name="connsiteY277" fmla="*/ 872484 h 3168646"/>
              <a:gd name="connsiteX278" fmla="*/ 237598 w 3172463"/>
              <a:gd name="connsiteY278" fmla="*/ 854207 h 3168646"/>
              <a:gd name="connsiteX279" fmla="*/ 261646 w 3172463"/>
              <a:gd name="connsiteY279" fmla="*/ 835930 h 3168646"/>
              <a:gd name="connsiteX280" fmla="*/ 285695 w 3172463"/>
              <a:gd name="connsiteY280" fmla="*/ 817653 h 3168646"/>
              <a:gd name="connsiteX281" fmla="*/ 307820 w 3172463"/>
              <a:gd name="connsiteY281" fmla="*/ 798415 h 3168646"/>
              <a:gd name="connsiteX282" fmla="*/ 327059 w 3172463"/>
              <a:gd name="connsiteY282" fmla="*/ 776290 h 3168646"/>
              <a:gd name="connsiteX283" fmla="*/ 344373 w 3172463"/>
              <a:gd name="connsiteY283" fmla="*/ 755127 h 3168646"/>
              <a:gd name="connsiteX284" fmla="*/ 357840 w 3172463"/>
              <a:gd name="connsiteY284" fmla="*/ 731079 h 3168646"/>
              <a:gd name="connsiteX285" fmla="*/ 369383 w 3172463"/>
              <a:gd name="connsiteY285" fmla="*/ 705106 h 3168646"/>
              <a:gd name="connsiteX286" fmla="*/ 379003 w 3172463"/>
              <a:gd name="connsiteY286" fmla="*/ 677209 h 3168646"/>
              <a:gd name="connsiteX287" fmla="*/ 387660 w 3172463"/>
              <a:gd name="connsiteY287" fmla="*/ 648350 h 3168646"/>
              <a:gd name="connsiteX288" fmla="*/ 395356 w 3172463"/>
              <a:gd name="connsiteY288" fmla="*/ 619492 h 3168646"/>
              <a:gd name="connsiteX289" fmla="*/ 403052 w 3172463"/>
              <a:gd name="connsiteY289" fmla="*/ 589672 h 3168646"/>
              <a:gd name="connsiteX290" fmla="*/ 411709 w 3172463"/>
              <a:gd name="connsiteY290" fmla="*/ 561776 h 3168646"/>
              <a:gd name="connsiteX291" fmla="*/ 421328 w 3172463"/>
              <a:gd name="connsiteY291" fmla="*/ 533879 h 3168646"/>
              <a:gd name="connsiteX292" fmla="*/ 432872 w 3172463"/>
              <a:gd name="connsiteY292" fmla="*/ 507907 h 3168646"/>
              <a:gd name="connsiteX293" fmla="*/ 447301 w 3172463"/>
              <a:gd name="connsiteY293" fmla="*/ 484821 h 3168646"/>
              <a:gd name="connsiteX294" fmla="*/ 464615 w 3172463"/>
              <a:gd name="connsiteY294" fmla="*/ 463658 h 3168646"/>
              <a:gd name="connsiteX295" fmla="*/ 485777 w 3172463"/>
              <a:gd name="connsiteY295" fmla="*/ 446342 h 3168646"/>
              <a:gd name="connsiteX296" fmla="*/ 508865 w 3172463"/>
              <a:gd name="connsiteY296" fmla="*/ 431914 h 3168646"/>
              <a:gd name="connsiteX297" fmla="*/ 534836 w 3172463"/>
              <a:gd name="connsiteY297" fmla="*/ 420370 h 3168646"/>
              <a:gd name="connsiteX298" fmla="*/ 562733 w 3172463"/>
              <a:gd name="connsiteY298" fmla="*/ 410751 h 3168646"/>
              <a:gd name="connsiteX299" fmla="*/ 590629 w 3172463"/>
              <a:gd name="connsiteY299" fmla="*/ 402093 h 3168646"/>
              <a:gd name="connsiteX300" fmla="*/ 620449 w 3172463"/>
              <a:gd name="connsiteY300" fmla="*/ 394397 h 3168646"/>
              <a:gd name="connsiteX301" fmla="*/ 649306 w 3172463"/>
              <a:gd name="connsiteY301" fmla="*/ 386701 h 3168646"/>
              <a:gd name="connsiteX302" fmla="*/ 678165 w 3172463"/>
              <a:gd name="connsiteY302" fmla="*/ 378044 h 3168646"/>
              <a:gd name="connsiteX303" fmla="*/ 706061 w 3172463"/>
              <a:gd name="connsiteY303" fmla="*/ 368425 h 3168646"/>
              <a:gd name="connsiteX304" fmla="*/ 732033 w 3172463"/>
              <a:gd name="connsiteY304" fmla="*/ 356881 h 3168646"/>
              <a:gd name="connsiteX305" fmla="*/ 756081 w 3172463"/>
              <a:gd name="connsiteY305" fmla="*/ 343415 h 3168646"/>
              <a:gd name="connsiteX306" fmla="*/ 777244 w 3172463"/>
              <a:gd name="connsiteY306" fmla="*/ 326100 h 3168646"/>
              <a:gd name="connsiteX307" fmla="*/ 799368 w 3172463"/>
              <a:gd name="connsiteY307" fmla="*/ 306860 h 3168646"/>
              <a:gd name="connsiteX308" fmla="*/ 818608 w 3172463"/>
              <a:gd name="connsiteY308" fmla="*/ 284735 h 3168646"/>
              <a:gd name="connsiteX309" fmla="*/ 836884 w 3172463"/>
              <a:gd name="connsiteY309" fmla="*/ 261649 h 3168646"/>
              <a:gd name="connsiteX310" fmla="*/ 855161 w 3172463"/>
              <a:gd name="connsiteY310" fmla="*/ 237601 h 3168646"/>
              <a:gd name="connsiteX311" fmla="*/ 873437 w 3172463"/>
              <a:gd name="connsiteY311" fmla="*/ 213551 h 3168646"/>
              <a:gd name="connsiteX312" fmla="*/ 891714 w 3172463"/>
              <a:gd name="connsiteY312" fmla="*/ 190465 h 3168646"/>
              <a:gd name="connsiteX313" fmla="*/ 911915 w 3172463"/>
              <a:gd name="connsiteY313" fmla="*/ 168340 h 3168646"/>
              <a:gd name="connsiteX314" fmla="*/ 932115 w 3172463"/>
              <a:gd name="connsiteY314" fmla="*/ 149102 h 3168646"/>
              <a:gd name="connsiteX315" fmla="*/ 955202 w 3172463"/>
              <a:gd name="connsiteY315" fmla="*/ 132748 h 3168646"/>
              <a:gd name="connsiteX316" fmla="*/ 979250 w 3172463"/>
              <a:gd name="connsiteY316" fmla="*/ 120243 h 3168646"/>
              <a:gd name="connsiteX317" fmla="*/ 1008109 w 3172463"/>
              <a:gd name="connsiteY317" fmla="*/ 111585 h 3168646"/>
              <a:gd name="connsiteX318" fmla="*/ 1037929 w 3172463"/>
              <a:gd name="connsiteY318" fmla="*/ 107738 h 3168646"/>
              <a:gd name="connsiteX319" fmla="*/ 1068710 w 3172463"/>
              <a:gd name="connsiteY319" fmla="*/ 106776 h 3168646"/>
              <a:gd name="connsiteX320" fmla="*/ 1101415 w 3172463"/>
              <a:gd name="connsiteY320" fmla="*/ 109662 h 3168646"/>
              <a:gd name="connsiteX321" fmla="*/ 1134122 w 3172463"/>
              <a:gd name="connsiteY321" fmla="*/ 113510 h 3168646"/>
              <a:gd name="connsiteX322" fmla="*/ 1166828 w 3172463"/>
              <a:gd name="connsiteY322" fmla="*/ 118320 h 3168646"/>
              <a:gd name="connsiteX323" fmla="*/ 1199534 w 3172463"/>
              <a:gd name="connsiteY323" fmla="*/ 122167 h 3168646"/>
              <a:gd name="connsiteX324" fmla="*/ 1232239 w 3172463"/>
              <a:gd name="connsiteY324" fmla="*/ 124091 h 3168646"/>
              <a:gd name="connsiteX325" fmla="*/ 1263984 w 3172463"/>
              <a:gd name="connsiteY325" fmla="*/ 124091 h 3168646"/>
              <a:gd name="connsiteX326" fmla="*/ 1293804 w 3172463"/>
              <a:gd name="connsiteY326" fmla="*/ 120243 h 3168646"/>
              <a:gd name="connsiteX327" fmla="*/ 1323624 w 3172463"/>
              <a:gd name="connsiteY327" fmla="*/ 112547 h 3168646"/>
              <a:gd name="connsiteX328" fmla="*/ 1352482 w 3172463"/>
              <a:gd name="connsiteY328" fmla="*/ 101004 h 3168646"/>
              <a:gd name="connsiteX329" fmla="*/ 1381339 w 3172463"/>
              <a:gd name="connsiteY329" fmla="*/ 85613 h 3168646"/>
              <a:gd name="connsiteX330" fmla="*/ 1410198 w 3172463"/>
              <a:gd name="connsiteY330" fmla="*/ 70222 h 3168646"/>
              <a:gd name="connsiteX331" fmla="*/ 1439055 w 3172463"/>
              <a:gd name="connsiteY331" fmla="*/ 52907 h 3168646"/>
              <a:gd name="connsiteX332" fmla="*/ 1466952 w 3172463"/>
              <a:gd name="connsiteY332" fmla="*/ 36554 h 3168646"/>
              <a:gd name="connsiteX333" fmla="*/ 1496772 w 3172463"/>
              <a:gd name="connsiteY333" fmla="*/ 22125 h 3168646"/>
              <a:gd name="connsiteX334" fmla="*/ 1525630 w 3172463"/>
              <a:gd name="connsiteY334" fmla="*/ 10581 h 3168646"/>
              <a:gd name="connsiteX335" fmla="*/ 1555450 w 3172463"/>
              <a:gd name="connsiteY335" fmla="*/ 2885 h 3168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</a:cxnLst>
            <a:rect l="l" t="t" r="r" b="b"/>
            <a:pathLst>
              <a:path w="3172463" h="3168646">
                <a:moveTo>
                  <a:pt x="1586232" y="0"/>
                </a:moveTo>
                <a:lnTo>
                  <a:pt x="1617013" y="2885"/>
                </a:lnTo>
                <a:lnTo>
                  <a:pt x="1646833" y="10581"/>
                </a:lnTo>
                <a:lnTo>
                  <a:pt x="1675692" y="22125"/>
                </a:lnTo>
                <a:lnTo>
                  <a:pt x="1705511" y="36554"/>
                </a:lnTo>
                <a:lnTo>
                  <a:pt x="1733408" y="52907"/>
                </a:lnTo>
                <a:lnTo>
                  <a:pt x="1762266" y="70222"/>
                </a:lnTo>
                <a:lnTo>
                  <a:pt x="1791124" y="85613"/>
                </a:lnTo>
                <a:lnTo>
                  <a:pt x="1819981" y="101004"/>
                </a:lnTo>
                <a:lnTo>
                  <a:pt x="1847878" y="112547"/>
                </a:lnTo>
                <a:lnTo>
                  <a:pt x="1878660" y="120243"/>
                </a:lnTo>
                <a:lnTo>
                  <a:pt x="1908479" y="124091"/>
                </a:lnTo>
                <a:lnTo>
                  <a:pt x="1940223" y="124091"/>
                </a:lnTo>
                <a:lnTo>
                  <a:pt x="1972929" y="122167"/>
                </a:lnTo>
                <a:lnTo>
                  <a:pt x="2005635" y="118320"/>
                </a:lnTo>
                <a:lnTo>
                  <a:pt x="2038341" y="113510"/>
                </a:lnTo>
                <a:lnTo>
                  <a:pt x="2071047" y="109662"/>
                </a:lnTo>
                <a:lnTo>
                  <a:pt x="2103753" y="106776"/>
                </a:lnTo>
                <a:lnTo>
                  <a:pt x="2134534" y="107738"/>
                </a:lnTo>
                <a:lnTo>
                  <a:pt x="2164354" y="111585"/>
                </a:lnTo>
                <a:lnTo>
                  <a:pt x="2193213" y="120243"/>
                </a:lnTo>
                <a:lnTo>
                  <a:pt x="2217262" y="132748"/>
                </a:lnTo>
                <a:lnTo>
                  <a:pt x="2240347" y="149102"/>
                </a:lnTo>
                <a:lnTo>
                  <a:pt x="2260548" y="168340"/>
                </a:lnTo>
                <a:lnTo>
                  <a:pt x="2280749" y="190465"/>
                </a:lnTo>
                <a:lnTo>
                  <a:pt x="2299025" y="213551"/>
                </a:lnTo>
                <a:lnTo>
                  <a:pt x="2317302" y="237601"/>
                </a:lnTo>
                <a:lnTo>
                  <a:pt x="2335579" y="261649"/>
                </a:lnTo>
                <a:lnTo>
                  <a:pt x="2353855" y="284735"/>
                </a:lnTo>
                <a:lnTo>
                  <a:pt x="2373095" y="306860"/>
                </a:lnTo>
                <a:lnTo>
                  <a:pt x="2395219" y="326100"/>
                </a:lnTo>
                <a:lnTo>
                  <a:pt x="2416382" y="343415"/>
                </a:lnTo>
                <a:lnTo>
                  <a:pt x="2440430" y="356881"/>
                </a:lnTo>
                <a:lnTo>
                  <a:pt x="2466403" y="368425"/>
                </a:lnTo>
                <a:lnTo>
                  <a:pt x="2494298" y="378044"/>
                </a:lnTo>
                <a:lnTo>
                  <a:pt x="2523156" y="386701"/>
                </a:lnTo>
                <a:lnTo>
                  <a:pt x="2552014" y="394397"/>
                </a:lnTo>
                <a:lnTo>
                  <a:pt x="2581835" y="402093"/>
                </a:lnTo>
                <a:lnTo>
                  <a:pt x="2609730" y="410751"/>
                </a:lnTo>
                <a:lnTo>
                  <a:pt x="2637626" y="420370"/>
                </a:lnTo>
                <a:lnTo>
                  <a:pt x="2663599" y="431914"/>
                </a:lnTo>
                <a:lnTo>
                  <a:pt x="2686686" y="446342"/>
                </a:lnTo>
                <a:lnTo>
                  <a:pt x="2707849" y="463658"/>
                </a:lnTo>
                <a:lnTo>
                  <a:pt x="2725162" y="484821"/>
                </a:lnTo>
                <a:lnTo>
                  <a:pt x="2739592" y="507907"/>
                </a:lnTo>
                <a:lnTo>
                  <a:pt x="2751135" y="533879"/>
                </a:lnTo>
                <a:lnTo>
                  <a:pt x="2760754" y="561776"/>
                </a:lnTo>
                <a:lnTo>
                  <a:pt x="2769411" y="589672"/>
                </a:lnTo>
                <a:lnTo>
                  <a:pt x="2777107" y="619492"/>
                </a:lnTo>
                <a:lnTo>
                  <a:pt x="2784803" y="648350"/>
                </a:lnTo>
                <a:lnTo>
                  <a:pt x="2793460" y="677209"/>
                </a:lnTo>
                <a:lnTo>
                  <a:pt x="2803079" y="705106"/>
                </a:lnTo>
                <a:lnTo>
                  <a:pt x="2814622" y="731079"/>
                </a:lnTo>
                <a:lnTo>
                  <a:pt x="2828090" y="755127"/>
                </a:lnTo>
                <a:lnTo>
                  <a:pt x="2845405" y="776290"/>
                </a:lnTo>
                <a:lnTo>
                  <a:pt x="2864643" y="798415"/>
                </a:lnTo>
                <a:lnTo>
                  <a:pt x="2886768" y="817653"/>
                </a:lnTo>
                <a:lnTo>
                  <a:pt x="2909855" y="835930"/>
                </a:lnTo>
                <a:lnTo>
                  <a:pt x="2934865" y="854207"/>
                </a:lnTo>
                <a:lnTo>
                  <a:pt x="2958913" y="872484"/>
                </a:lnTo>
                <a:lnTo>
                  <a:pt x="2982000" y="890761"/>
                </a:lnTo>
                <a:lnTo>
                  <a:pt x="3004123" y="910962"/>
                </a:lnTo>
                <a:lnTo>
                  <a:pt x="3023363" y="931163"/>
                </a:lnTo>
                <a:lnTo>
                  <a:pt x="3039716" y="954249"/>
                </a:lnTo>
                <a:lnTo>
                  <a:pt x="3052221" y="978298"/>
                </a:lnTo>
                <a:lnTo>
                  <a:pt x="3060879" y="1007156"/>
                </a:lnTo>
                <a:lnTo>
                  <a:pt x="3064725" y="1036977"/>
                </a:lnTo>
                <a:lnTo>
                  <a:pt x="3065689" y="1067759"/>
                </a:lnTo>
                <a:lnTo>
                  <a:pt x="3062802" y="1100465"/>
                </a:lnTo>
                <a:lnTo>
                  <a:pt x="3058954" y="1133171"/>
                </a:lnTo>
                <a:lnTo>
                  <a:pt x="3054145" y="1165877"/>
                </a:lnTo>
                <a:lnTo>
                  <a:pt x="3050297" y="1198583"/>
                </a:lnTo>
                <a:lnTo>
                  <a:pt x="3048373" y="1231290"/>
                </a:lnTo>
                <a:lnTo>
                  <a:pt x="3048373" y="1263034"/>
                </a:lnTo>
                <a:lnTo>
                  <a:pt x="3052221" y="1292853"/>
                </a:lnTo>
                <a:lnTo>
                  <a:pt x="3059916" y="1322674"/>
                </a:lnTo>
                <a:lnTo>
                  <a:pt x="3071460" y="1350571"/>
                </a:lnTo>
                <a:lnTo>
                  <a:pt x="3086851" y="1379429"/>
                </a:lnTo>
                <a:lnTo>
                  <a:pt x="3102241" y="1408288"/>
                </a:lnTo>
                <a:lnTo>
                  <a:pt x="3119557" y="1437145"/>
                </a:lnTo>
                <a:lnTo>
                  <a:pt x="3135909" y="1465043"/>
                </a:lnTo>
                <a:lnTo>
                  <a:pt x="3150339" y="1494862"/>
                </a:lnTo>
                <a:lnTo>
                  <a:pt x="3161881" y="1523721"/>
                </a:lnTo>
                <a:lnTo>
                  <a:pt x="3169577" y="1553541"/>
                </a:lnTo>
                <a:lnTo>
                  <a:pt x="3172463" y="1584323"/>
                </a:lnTo>
                <a:lnTo>
                  <a:pt x="3169577" y="1615105"/>
                </a:lnTo>
                <a:lnTo>
                  <a:pt x="3161881" y="1644925"/>
                </a:lnTo>
                <a:lnTo>
                  <a:pt x="3150339" y="1673784"/>
                </a:lnTo>
                <a:lnTo>
                  <a:pt x="3135909" y="1703604"/>
                </a:lnTo>
                <a:lnTo>
                  <a:pt x="3119557" y="1731501"/>
                </a:lnTo>
                <a:lnTo>
                  <a:pt x="3102241" y="1760360"/>
                </a:lnTo>
                <a:lnTo>
                  <a:pt x="3086851" y="1789218"/>
                </a:lnTo>
                <a:lnTo>
                  <a:pt x="3071460" y="1818075"/>
                </a:lnTo>
                <a:lnTo>
                  <a:pt x="3059916" y="1845972"/>
                </a:lnTo>
                <a:lnTo>
                  <a:pt x="3052221" y="1875793"/>
                </a:lnTo>
                <a:lnTo>
                  <a:pt x="3048373" y="1905613"/>
                </a:lnTo>
                <a:lnTo>
                  <a:pt x="3048373" y="1937358"/>
                </a:lnTo>
                <a:lnTo>
                  <a:pt x="3050297" y="1970063"/>
                </a:lnTo>
                <a:lnTo>
                  <a:pt x="3054145" y="2002769"/>
                </a:lnTo>
                <a:lnTo>
                  <a:pt x="3058954" y="2035476"/>
                </a:lnTo>
                <a:lnTo>
                  <a:pt x="3062802" y="2068181"/>
                </a:lnTo>
                <a:lnTo>
                  <a:pt x="3065689" y="2100887"/>
                </a:lnTo>
                <a:lnTo>
                  <a:pt x="3064725" y="2131670"/>
                </a:lnTo>
                <a:lnTo>
                  <a:pt x="3060879" y="2161491"/>
                </a:lnTo>
                <a:lnTo>
                  <a:pt x="3052221" y="2190349"/>
                </a:lnTo>
                <a:lnTo>
                  <a:pt x="3039716" y="2214397"/>
                </a:lnTo>
                <a:lnTo>
                  <a:pt x="3023363" y="2237484"/>
                </a:lnTo>
                <a:lnTo>
                  <a:pt x="3004123" y="2257685"/>
                </a:lnTo>
                <a:lnTo>
                  <a:pt x="2982000" y="2277885"/>
                </a:lnTo>
                <a:lnTo>
                  <a:pt x="2958913" y="2296163"/>
                </a:lnTo>
                <a:lnTo>
                  <a:pt x="2934865" y="2314439"/>
                </a:lnTo>
                <a:lnTo>
                  <a:pt x="2909855" y="2332716"/>
                </a:lnTo>
                <a:lnTo>
                  <a:pt x="2886768" y="2350993"/>
                </a:lnTo>
                <a:lnTo>
                  <a:pt x="2864643" y="2370232"/>
                </a:lnTo>
                <a:lnTo>
                  <a:pt x="2845405" y="2392356"/>
                </a:lnTo>
                <a:lnTo>
                  <a:pt x="2828090" y="2413519"/>
                </a:lnTo>
                <a:lnTo>
                  <a:pt x="2814622" y="2437568"/>
                </a:lnTo>
                <a:lnTo>
                  <a:pt x="2803079" y="2463540"/>
                </a:lnTo>
                <a:lnTo>
                  <a:pt x="2793460" y="2491437"/>
                </a:lnTo>
                <a:lnTo>
                  <a:pt x="2784803" y="2520296"/>
                </a:lnTo>
                <a:lnTo>
                  <a:pt x="2777107" y="2549154"/>
                </a:lnTo>
                <a:lnTo>
                  <a:pt x="2769411" y="2578974"/>
                </a:lnTo>
                <a:lnTo>
                  <a:pt x="2760754" y="2606871"/>
                </a:lnTo>
                <a:lnTo>
                  <a:pt x="2751135" y="2634767"/>
                </a:lnTo>
                <a:lnTo>
                  <a:pt x="2739592" y="2660739"/>
                </a:lnTo>
                <a:lnTo>
                  <a:pt x="2725162" y="2683827"/>
                </a:lnTo>
                <a:lnTo>
                  <a:pt x="2707849" y="2704989"/>
                </a:lnTo>
                <a:lnTo>
                  <a:pt x="2686686" y="2722304"/>
                </a:lnTo>
                <a:lnTo>
                  <a:pt x="2663599" y="2736733"/>
                </a:lnTo>
                <a:lnTo>
                  <a:pt x="2637626" y="2748276"/>
                </a:lnTo>
                <a:lnTo>
                  <a:pt x="2609730" y="2757896"/>
                </a:lnTo>
                <a:lnTo>
                  <a:pt x="2581835" y="2766553"/>
                </a:lnTo>
                <a:lnTo>
                  <a:pt x="2552014" y="2774249"/>
                </a:lnTo>
                <a:lnTo>
                  <a:pt x="2523156" y="2781945"/>
                </a:lnTo>
                <a:lnTo>
                  <a:pt x="2494298" y="2790602"/>
                </a:lnTo>
                <a:lnTo>
                  <a:pt x="2466403" y="2800222"/>
                </a:lnTo>
                <a:lnTo>
                  <a:pt x="2440430" y="2811765"/>
                </a:lnTo>
                <a:lnTo>
                  <a:pt x="2416382" y="2825232"/>
                </a:lnTo>
                <a:lnTo>
                  <a:pt x="2395219" y="2842547"/>
                </a:lnTo>
                <a:lnTo>
                  <a:pt x="2373095" y="2861786"/>
                </a:lnTo>
                <a:lnTo>
                  <a:pt x="2353855" y="2883911"/>
                </a:lnTo>
                <a:lnTo>
                  <a:pt x="2335579" y="2906997"/>
                </a:lnTo>
                <a:lnTo>
                  <a:pt x="2317302" y="2931046"/>
                </a:lnTo>
                <a:lnTo>
                  <a:pt x="2299025" y="2955095"/>
                </a:lnTo>
                <a:lnTo>
                  <a:pt x="2280749" y="2978181"/>
                </a:lnTo>
                <a:lnTo>
                  <a:pt x="2260548" y="3000306"/>
                </a:lnTo>
                <a:lnTo>
                  <a:pt x="2240347" y="3019544"/>
                </a:lnTo>
                <a:lnTo>
                  <a:pt x="2217262" y="3035898"/>
                </a:lnTo>
                <a:lnTo>
                  <a:pt x="2193213" y="3048403"/>
                </a:lnTo>
                <a:lnTo>
                  <a:pt x="2164354" y="3057061"/>
                </a:lnTo>
                <a:lnTo>
                  <a:pt x="2134534" y="3060909"/>
                </a:lnTo>
                <a:lnTo>
                  <a:pt x="2103753" y="3061870"/>
                </a:lnTo>
                <a:lnTo>
                  <a:pt x="2071047" y="3058984"/>
                </a:lnTo>
                <a:lnTo>
                  <a:pt x="2038341" y="3055137"/>
                </a:lnTo>
                <a:lnTo>
                  <a:pt x="2005635" y="3050327"/>
                </a:lnTo>
                <a:lnTo>
                  <a:pt x="1972929" y="3046480"/>
                </a:lnTo>
                <a:lnTo>
                  <a:pt x="1940223" y="3044555"/>
                </a:lnTo>
                <a:lnTo>
                  <a:pt x="1908479" y="3044555"/>
                </a:lnTo>
                <a:lnTo>
                  <a:pt x="1878660" y="3048403"/>
                </a:lnTo>
                <a:lnTo>
                  <a:pt x="1847878" y="3056099"/>
                </a:lnTo>
                <a:lnTo>
                  <a:pt x="1819981" y="3067642"/>
                </a:lnTo>
                <a:lnTo>
                  <a:pt x="1791124" y="3083033"/>
                </a:lnTo>
                <a:lnTo>
                  <a:pt x="1762266" y="3098425"/>
                </a:lnTo>
                <a:lnTo>
                  <a:pt x="1733408" y="3115739"/>
                </a:lnTo>
                <a:lnTo>
                  <a:pt x="1705511" y="3132093"/>
                </a:lnTo>
                <a:lnTo>
                  <a:pt x="1675692" y="3146521"/>
                </a:lnTo>
                <a:lnTo>
                  <a:pt x="1646833" y="3158065"/>
                </a:lnTo>
                <a:lnTo>
                  <a:pt x="1617013" y="3165761"/>
                </a:lnTo>
                <a:lnTo>
                  <a:pt x="1586232" y="3168646"/>
                </a:lnTo>
                <a:lnTo>
                  <a:pt x="1555450" y="3165761"/>
                </a:lnTo>
                <a:lnTo>
                  <a:pt x="1525630" y="3158065"/>
                </a:lnTo>
                <a:lnTo>
                  <a:pt x="1496772" y="3146521"/>
                </a:lnTo>
                <a:lnTo>
                  <a:pt x="1466952" y="3132093"/>
                </a:lnTo>
                <a:lnTo>
                  <a:pt x="1439055" y="3115739"/>
                </a:lnTo>
                <a:lnTo>
                  <a:pt x="1410198" y="3098425"/>
                </a:lnTo>
                <a:lnTo>
                  <a:pt x="1381339" y="3083033"/>
                </a:lnTo>
                <a:lnTo>
                  <a:pt x="1352482" y="3067642"/>
                </a:lnTo>
                <a:lnTo>
                  <a:pt x="1323624" y="3056099"/>
                </a:lnTo>
                <a:lnTo>
                  <a:pt x="1293804" y="3048403"/>
                </a:lnTo>
                <a:lnTo>
                  <a:pt x="1263984" y="3044555"/>
                </a:lnTo>
                <a:lnTo>
                  <a:pt x="1232239" y="3044555"/>
                </a:lnTo>
                <a:lnTo>
                  <a:pt x="1199534" y="3046480"/>
                </a:lnTo>
                <a:lnTo>
                  <a:pt x="1166828" y="3050327"/>
                </a:lnTo>
                <a:lnTo>
                  <a:pt x="1134122" y="3055137"/>
                </a:lnTo>
                <a:lnTo>
                  <a:pt x="1101415" y="3058984"/>
                </a:lnTo>
                <a:lnTo>
                  <a:pt x="1068710" y="3061870"/>
                </a:lnTo>
                <a:lnTo>
                  <a:pt x="1037929" y="3060909"/>
                </a:lnTo>
                <a:lnTo>
                  <a:pt x="1008109" y="3057061"/>
                </a:lnTo>
                <a:lnTo>
                  <a:pt x="979250" y="3048403"/>
                </a:lnTo>
                <a:lnTo>
                  <a:pt x="955202" y="3035898"/>
                </a:lnTo>
                <a:lnTo>
                  <a:pt x="932115" y="3019544"/>
                </a:lnTo>
                <a:lnTo>
                  <a:pt x="911915" y="3000306"/>
                </a:lnTo>
                <a:lnTo>
                  <a:pt x="891714" y="2978181"/>
                </a:lnTo>
                <a:lnTo>
                  <a:pt x="873437" y="2955095"/>
                </a:lnTo>
                <a:lnTo>
                  <a:pt x="855161" y="2931046"/>
                </a:lnTo>
                <a:lnTo>
                  <a:pt x="836884" y="2906997"/>
                </a:lnTo>
                <a:lnTo>
                  <a:pt x="818608" y="2883911"/>
                </a:lnTo>
                <a:lnTo>
                  <a:pt x="799368" y="2861786"/>
                </a:lnTo>
                <a:lnTo>
                  <a:pt x="777244" y="2842547"/>
                </a:lnTo>
                <a:lnTo>
                  <a:pt x="756081" y="2825232"/>
                </a:lnTo>
                <a:lnTo>
                  <a:pt x="732033" y="2811765"/>
                </a:lnTo>
                <a:lnTo>
                  <a:pt x="706061" y="2800222"/>
                </a:lnTo>
                <a:lnTo>
                  <a:pt x="678165" y="2790602"/>
                </a:lnTo>
                <a:lnTo>
                  <a:pt x="649306" y="2781945"/>
                </a:lnTo>
                <a:lnTo>
                  <a:pt x="620449" y="2774249"/>
                </a:lnTo>
                <a:lnTo>
                  <a:pt x="590629" y="2766553"/>
                </a:lnTo>
                <a:lnTo>
                  <a:pt x="562733" y="2757896"/>
                </a:lnTo>
                <a:lnTo>
                  <a:pt x="534836" y="2748276"/>
                </a:lnTo>
                <a:lnTo>
                  <a:pt x="508865" y="2736733"/>
                </a:lnTo>
                <a:lnTo>
                  <a:pt x="485777" y="2722304"/>
                </a:lnTo>
                <a:lnTo>
                  <a:pt x="464615" y="2704989"/>
                </a:lnTo>
                <a:lnTo>
                  <a:pt x="447301" y="2683827"/>
                </a:lnTo>
                <a:lnTo>
                  <a:pt x="432872" y="2660739"/>
                </a:lnTo>
                <a:lnTo>
                  <a:pt x="421328" y="2634767"/>
                </a:lnTo>
                <a:lnTo>
                  <a:pt x="411709" y="2606871"/>
                </a:lnTo>
                <a:lnTo>
                  <a:pt x="403052" y="2578974"/>
                </a:lnTo>
                <a:lnTo>
                  <a:pt x="395356" y="2549154"/>
                </a:lnTo>
                <a:lnTo>
                  <a:pt x="387660" y="2520296"/>
                </a:lnTo>
                <a:lnTo>
                  <a:pt x="379003" y="2491437"/>
                </a:lnTo>
                <a:lnTo>
                  <a:pt x="369383" y="2463540"/>
                </a:lnTo>
                <a:lnTo>
                  <a:pt x="357840" y="2437568"/>
                </a:lnTo>
                <a:lnTo>
                  <a:pt x="344373" y="2413519"/>
                </a:lnTo>
                <a:lnTo>
                  <a:pt x="327059" y="2392356"/>
                </a:lnTo>
                <a:lnTo>
                  <a:pt x="307820" y="2370232"/>
                </a:lnTo>
                <a:lnTo>
                  <a:pt x="285695" y="2350993"/>
                </a:lnTo>
                <a:lnTo>
                  <a:pt x="261646" y="2332716"/>
                </a:lnTo>
                <a:lnTo>
                  <a:pt x="237598" y="2314439"/>
                </a:lnTo>
                <a:lnTo>
                  <a:pt x="213550" y="2296163"/>
                </a:lnTo>
                <a:lnTo>
                  <a:pt x="190463" y="2277885"/>
                </a:lnTo>
                <a:lnTo>
                  <a:pt x="168339" y="2257685"/>
                </a:lnTo>
                <a:lnTo>
                  <a:pt x="149100" y="2237484"/>
                </a:lnTo>
                <a:lnTo>
                  <a:pt x="132748" y="2214397"/>
                </a:lnTo>
                <a:lnTo>
                  <a:pt x="120243" y="2190349"/>
                </a:lnTo>
                <a:lnTo>
                  <a:pt x="111585" y="2161491"/>
                </a:lnTo>
                <a:lnTo>
                  <a:pt x="107737" y="2131670"/>
                </a:lnTo>
                <a:lnTo>
                  <a:pt x="106775" y="2100887"/>
                </a:lnTo>
                <a:lnTo>
                  <a:pt x="109661" y="2068181"/>
                </a:lnTo>
                <a:lnTo>
                  <a:pt x="113509" y="2035476"/>
                </a:lnTo>
                <a:lnTo>
                  <a:pt x="118318" y="2002769"/>
                </a:lnTo>
                <a:lnTo>
                  <a:pt x="122166" y="1970063"/>
                </a:lnTo>
                <a:lnTo>
                  <a:pt x="124091" y="1937358"/>
                </a:lnTo>
                <a:lnTo>
                  <a:pt x="124091" y="1905613"/>
                </a:lnTo>
                <a:lnTo>
                  <a:pt x="120243" y="1875793"/>
                </a:lnTo>
                <a:lnTo>
                  <a:pt x="112547" y="1845972"/>
                </a:lnTo>
                <a:lnTo>
                  <a:pt x="101003" y="1818075"/>
                </a:lnTo>
                <a:lnTo>
                  <a:pt x="86575" y="1789218"/>
                </a:lnTo>
                <a:lnTo>
                  <a:pt x="70221" y="1760360"/>
                </a:lnTo>
                <a:lnTo>
                  <a:pt x="52908" y="1731501"/>
                </a:lnTo>
                <a:lnTo>
                  <a:pt x="36555" y="1703604"/>
                </a:lnTo>
                <a:lnTo>
                  <a:pt x="22125" y="1673784"/>
                </a:lnTo>
                <a:lnTo>
                  <a:pt x="10582" y="1644925"/>
                </a:lnTo>
                <a:lnTo>
                  <a:pt x="2886" y="1615105"/>
                </a:lnTo>
                <a:lnTo>
                  <a:pt x="0" y="1584323"/>
                </a:lnTo>
                <a:lnTo>
                  <a:pt x="2886" y="1553541"/>
                </a:lnTo>
                <a:lnTo>
                  <a:pt x="10582" y="1523721"/>
                </a:lnTo>
                <a:lnTo>
                  <a:pt x="22125" y="1494862"/>
                </a:lnTo>
                <a:lnTo>
                  <a:pt x="36555" y="1465043"/>
                </a:lnTo>
                <a:lnTo>
                  <a:pt x="52908" y="1437145"/>
                </a:lnTo>
                <a:lnTo>
                  <a:pt x="70221" y="1408288"/>
                </a:lnTo>
                <a:lnTo>
                  <a:pt x="86575" y="1379429"/>
                </a:lnTo>
                <a:lnTo>
                  <a:pt x="101003" y="1350571"/>
                </a:lnTo>
                <a:lnTo>
                  <a:pt x="112547" y="1322674"/>
                </a:lnTo>
                <a:lnTo>
                  <a:pt x="120243" y="1292853"/>
                </a:lnTo>
                <a:lnTo>
                  <a:pt x="124091" y="1263034"/>
                </a:lnTo>
                <a:lnTo>
                  <a:pt x="124091" y="1231290"/>
                </a:lnTo>
                <a:lnTo>
                  <a:pt x="122166" y="1198583"/>
                </a:lnTo>
                <a:lnTo>
                  <a:pt x="118318" y="1165877"/>
                </a:lnTo>
                <a:lnTo>
                  <a:pt x="113509" y="1133171"/>
                </a:lnTo>
                <a:lnTo>
                  <a:pt x="109661" y="1100465"/>
                </a:lnTo>
                <a:lnTo>
                  <a:pt x="106775" y="1067759"/>
                </a:lnTo>
                <a:lnTo>
                  <a:pt x="107737" y="1036977"/>
                </a:lnTo>
                <a:lnTo>
                  <a:pt x="111585" y="1007156"/>
                </a:lnTo>
                <a:lnTo>
                  <a:pt x="120243" y="978298"/>
                </a:lnTo>
                <a:lnTo>
                  <a:pt x="132748" y="954249"/>
                </a:lnTo>
                <a:lnTo>
                  <a:pt x="149100" y="931163"/>
                </a:lnTo>
                <a:lnTo>
                  <a:pt x="168339" y="910962"/>
                </a:lnTo>
                <a:lnTo>
                  <a:pt x="190463" y="890761"/>
                </a:lnTo>
                <a:lnTo>
                  <a:pt x="213550" y="872484"/>
                </a:lnTo>
                <a:lnTo>
                  <a:pt x="237598" y="854207"/>
                </a:lnTo>
                <a:lnTo>
                  <a:pt x="261646" y="835930"/>
                </a:lnTo>
                <a:lnTo>
                  <a:pt x="285695" y="817653"/>
                </a:lnTo>
                <a:lnTo>
                  <a:pt x="307820" y="798415"/>
                </a:lnTo>
                <a:lnTo>
                  <a:pt x="327059" y="776290"/>
                </a:lnTo>
                <a:lnTo>
                  <a:pt x="344373" y="755127"/>
                </a:lnTo>
                <a:lnTo>
                  <a:pt x="357840" y="731079"/>
                </a:lnTo>
                <a:lnTo>
                  <a:pt x="369383" y="705106"/>
                </a:lnTo>
                <a:lnTo>
                  <a:pt x="379003" y="677209"/>
                </a:lnTo>
                <a:lnTo>
                  <a:pt x="387660" y="648350"/>
                </a:lnTo>
                <a:lnTo>
                  <a:pt x="395356" y="619492"/>
                </a:lnTo>
                <a:lnTo>
                  <a:pt x="403052" y="589672"/>
                </a:lnTo>
                <a:lnTo>
                  <a:pt x="411709" y="561776"/>
                </a:lnTo>
                <a:lnTo>
                  <a:pt x="421328" y="533879"/>
                </a:lnTo>
                <a:lnTo>
                  <a:pt x="432872" y="507907"/>
                </a:lnTo>
                <a:lnTo>
                  <a:pt x="447301" y="484821"/>
                </a:lnTo>
                <a:lnTo>
                  <a:pt x="464615" y="463658"/>
                </a:lnTo>
                <a:lnTo>
                  <a:pt x="485777" y="446342"/>
                </a:lnTo>
                <a:lnTo>
                  <a:pt x="508865" y="431914"/>
                </a:lnTo>
                <a:lnTo>
                  <a:pt x="534836" y="420370"/>
                </a:lnTo>
                <a:lnTo>
                  <a:pt x="562733" y="410751"/>
                </a:lnTo>
                <a:lnTo>
                  <a:pt x="590629" y="402093"/>
                </a:lnTo>
                <a:lnTo>
                  <a:pt x="620449" y="394397"/>
                </a:lnTo>
                <a:lnTo>
                  <a:pt x="649306" y="386701"/>
                </a:lnTo>
                <a:lnTo>
                  <a:pt x="678165" y="378044"/>
                </a:lnTo>
                <a:lnTo>
                  <a:pt x="706061" y="368425"/>
                </a:lnTo>
                <a:lnTo>
                  <a:pt x="732033" y="356881"/>
                </a:lnTo>
                <a:lnTo>
                  <a:pt x="756081" y="343415"/>
                </a:lnTo>
                <a:lnTo>
                  <a:pt x="777244" y="326100"/>
                </a:lnTo>
                <a:lnTo>
                  <a:pt x="799368" y="306860"/>
                </a:lnTo>
                <a:lnTo>
                  <a:pt x="818608" y="284735"/>
                </a:lnTo>
                <a:lnTo>
                  <a:pt x="836884" y="261649"/>
                </a:lnTo>
                <a:lnTo>
                  <a:pt x="855161" y="237601"/>
                </a:lnTo>
                <a:lnTo>
                  <a:pt x="873437" y="213551"/>
                </a:lnTo>
                <a:lnTo>
                  <a:pt x="891714" y="190465"/>
                </a:lnTo>
                <a:lnTo>
                  <a:pt x="911915" y="168340"/>
                </a:lnTo>
                <a:lnTo>
                  <a:pt x="932115" y="149102"/>
                </a:lnTo>
                <a:lnTo>
                  <a:pt x="955202" y="132748"/>
                </a:lnTo>
                <a:lnTo>
                  <a:pt x="979250" y="120243"/>
                </a:lnTo>
                <a:lnTo>
                  <a:pt x="1008109" y="111585"/>
                </a:lnTo>
                <a:lnTo>
                  <a:pt x="1037929" y="107738"/>
                </a:lnTo>
                <a:lnTo>
                  <a:pt x="1068710" y="106776"/>
                </a:lnTo>
                <a:lnTo>
                  <a:pt x="1101415" y="109662"/>
                </a:lnTo>
                <a:lnTo>
                  <a:pt x="1134122" y="113510"/>
                </a:lnTo>
                <a:lnTo>
                  <a:pt x="1166828" y="118320"/>
                </a:lnTo>
                <a:lnTo>
                  <a:pt x="1199534" y="122167"/>
                </a:lnTo>
                <a:lnTo>
                  <a:pt x="1232239" y="124091"/>
                </a:lnTo>
                <a:lnTo>
                  <a:pt x="1263984" y="124091"/>
                </a:lnTo>
                <a:lnTo>
                  <a:pt x="1293804" y="120243"/>
                </a:lnTo>
                <a:lnTo>
                  <a:pt x="1323624" y="112547"/>
                </a:lnTo>
                <a:lnTo>
                  <a:pt x="1352482" y="101004"/>
                </a:lnTo>
                <a:lnTo>
                  <a:pt x="1381339" y="85613"/>
                </a:lnTo>
                <a:lnTo>
                  <a:pt x="1410198" y="70222"/>
                </a:lnTo>
                <a:lnTo>
                  <a:pt x="1439055" y="52907"/>
                </a:lnTo>
                <a:lnTo>
                  <a:pt x="1466952" y="36554"/>
                </a:lnTo>
                <a:lnTo>
                  <a:pt x="1496772" y="22125"/>
                </a:lnTo>
                <a:lnTo>
                  <a:pt x="1525630" y="10581"/>
                </a:lnTo>
                <a:lnTo>
                  <a:pt x="1555450" y="288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áfico 6" descr="Insecto bajo una lupa">
            <a:extLst>
              <a:ext uri="{FF2B5EF4-FFF2-40B4-BE49-F238E27FC236}">
                <a16:creationId xmlns:a16="http://schemas.microsoft.com/office/drawing/2014/main" id="{B437FBDB-177C-43B0-AFFA-1B6D9AF4BA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826117" y="1299439"/>
            <a:ext cx="2039112" cy="203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054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8167E33C-B505-4621-B46E-6CCF1499BB84}"/>
              </a:ext>
            </a:extLst>
          </p:cNvPr>
          <p:cNvSpPr/>
          <p:nvPr/>
        </p:nvSpPr>
        <p:spPr>
          <a:xfrm>
            <a:off x="8430732" y="2954085"/>
            <a:ext cx="2900294" cy="3903915"/>
          </a:xfrm>
          <a:prstGeom prst="roundRect">
            <a:avLst>
              <a:gd name="adj" fmla="val 7072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84F2873-FE1A-4B40-A7F0-36F85B48F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sz="5100" dirty="0" err="1"/>
              <a:t>Arrays</a:t>
            </a:r>
            <a:endParaRPr lang="es-MX" sz="51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539B63F-FB5A-4AEA-B409-80062F3E01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579096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MX" dirty="0"/>
              <a:t>Características:</a:t>
            </a:r>
          </a:p>
          <a:p>
            <a:r>
              <a:rPr lang="es-MX" dirty="0"/>
              <a:t>Te permiten agrupar datos bajo un mismo nombre.</a:t>
            </a:r>
          </a:p>
          <a:p>
            <a:r>
              <a:rPr lang="es-MX" dirty="0"/>
              <a:t>Sólo puede almacenar un tipo de dato.</a:t>
            </a:r>
          </a:p>
          <a:p>
            <a:r>
              <a:rPr lang="es-MX" dirty="0"/>
              <a:t>Tiene un tamaño fijo.</a:t>
            </a:r>
          </a:p>
          <a:p>
            <a:r>
              <a:rPr lang="es-MX" dirty="0"/>
              <a:t>Tiene un índice</a:t>
            </a:r>
          </a:p>
          <a:p>
            <a:pPr lvl="1"/>
            <a:r>
              <a:rPr lang="es-MX" dirty="0"/>
              <a:t>Los índices nos indican la posición de un dato en el array</a:t>
            </a:r>
          </a:p>
          <a:p>
            <a:pPr lvl="1"/>
            <a:r>
              <a:rPr lang="es-MX" b="1" dirty="0"/>
              <a:t>Empiezan en cero</a:t>
            </a:r>
          </a:p>
          <a:p>
            <a:pPr marL="0" indent="0">
              <a:buNone/>
            </a:pPr>
            <a:r>
              <a:rPr lang="es-MX" dirty="0"/>
              <a:t>Array[índice]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37AB4D2-5BE0-4A00-B747-C3031708CA9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MX" dirty="0"/>
              <a:t>Es la estructura de datos más básica que existe.</a:t>
            </a:r>
          </a:p>
          <a:p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920FFA9E-AD29-4FA0-AD26-98CAE1E07D91}"/>
              </a:ext>
            </a:extLst>
          </p:cNvPr>
          <p:cNvGrpSpPr/>
          <p:nvPr/>
        </p:nvGrpSpPr>
        <p:grpSpPr>
          <a:xfrm>
            <a:off x="8334834" y="2859488"/>
            <a:ext cx="3092115" cy="4164164"/>
            <a:chOff x="8244295" y="2971800"/>
            <a:chExt cx="914407" cy="2286000"/>
          </a:xfrm>
          <a:solidFill>
            <a:schemeClr val="bg1">
              <a:lumMod val="95000"/>
            </a:schemeClr>
          </a:solidFill>
        </p:grpSpPr>
        <p:grpSp>
          <p:nvGrpSpPr>
            <p:cNvPr id="6" name="Marcador de contenido 4" descr="Icono de menú de hamburguesa">
              <a:extLst>
                <a:ext uri="{FF2B5EF4-FFF2-40B4-BE49-F238E27FC236}">
                  <a16:creationId xmlns:a16="http://schemas.microsoft.com/office/drawing/2014/main" id="{5039C460-BF02-4A62-AA4C-B3794FBC7211}"/>
                </a:ext>
              </a:extLst>
            </p:cNvPr>
            <p:cNvGrpSpPr/>
            <p:nvPr/>
          </p:nvGrpSpPr>
          <p:grpSpPr>
            <a:xfrm>
              <a:off x="8244302" y="4343400"/>
              <a:ext cx="914400" cy="914400"/>
              <a:chOff x="8244302" y="4343400"/>
              <a:chExt cx="914400" cy="914400"/>
            </a:xfrm>
            <a:grpFill/>
          </p:grpSpPr>
          <p:sp>
            <p:nvSpPr>
              <p:cNvPr id="19" name="Forma libre: forma 18">
                <a:extLst>
                  <a:ext uri="{FF2B5EF4-FFF2-40B4-BE49-F238E27FC236}">
                    <a16:creationId xmlns:a16="http://schemas.microsoft.com/office/drawing/2014/main" id="{8A442A46-5BEF-4E34-9282-AAA08DC4D212}"/>
                  </a:ext>
                </a:extLst>
              </p:cNvPr>
              <p:cNvSpPr/>
              <p:nvPr/>
            </p:nvSpPr>
            <p:spPr>
              <a:xfrm>
                <a:off x="8349077" y="4514850"/>
                <a:ext cx="704850" cy="114300"/>
              </a:xfrm>
              <a:custGeom>
                <a:avLst/>
                <a:gdLst>
                  <a:gd name="connsiteX0" fmla="*/ 0 w 704850"/>
                  <a:gd name="connsiteY0" fmla="*/ 114300 h 114300"/>
                  <a:gd name="connsiteX1" fmla="*/ 352425 w 704850"/>
                  <a:gd name="connsiteY1" fmla="*/ 114300 h 114300"/>
                  <a:gd name="connsiteX2" fmla="*/ 704850 w 704850"/>
                  <a:gd name="connsiteY2" fmla="*/ 114300 h 114300"/>
                  <a:gd name="connsiteX3" fmla="*/ 704850 w 704850"/>
                  <a:gd name="connsiteY3" fmla="*/ 0 h 114300"/>
                  <a:gd name="connsiteX4" fmla="*/ 0 w 704850"/>
                  <a:gd name="connsiteY4" fmla="*/ 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4850" h="114300">
                    <a:moveTo>
                      <a:pt x="0" y="114300"/>
                    </a:moveTo>
                    <a:lnTo>
                      <a:pt x="352425" y="114300"/>
                    </a:lnTo>
                    <a:lnTo>
                      <a:pt x="704850" y="114300"/>
                    </a:lnTo>
                    <a:lnTo>
                      <a:pt x="70485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20" name="Forma libre: forma 19">
                <a:extLst>
                  <a:ext uri="{FF2B5EF4-FFF2-40B4-BE49-F238E27FC236}">
                    <a16:creationId xmlns:a16="http://schemas.microsoft.com/office/drawing/2014/main" id="{7E0EF4CF-8157-44BD-BF38-ADD2BDF11E4D}"/>
                  </a:ext>
                </a:extLst>
              </p:cNvPr>
              <p:cNvSpPr/>
              <p:nvPr/>
            </p:nvSpPr>
            <p:spPr>
              <a:xfrm>
                <a:off x="8349077" y="4743450"/>
                <a:ext cx="704850" cy="114300"/>
              </a:xfrm>
              <a:custGeom>
                <a:avLst/>
                <a:gdLst>
                  <a:gd name="connsiteX0" fmla="*/ 0 w 704850"/>
                  <a:gd name="connsiteY0" fmla="*/ 114300 h 114300"/>
                  <a:gd name="connsiteX1" fmla="*/ 352425 w 704850"/>
                  <a:gd name="connsiteY1" fmla="*/ 114300 h 114300"/>
                  <a:gd name="connsiteX2" fmla="*/ 704850 w 704850"/>
                  <a:gd name="connsiteY2" fmla="*/ 114300 h 114300"/>
                  <a:gd name="connsiteX3" fmla="*/ 704850 w 704850"/>
                  <a:gd name="connsiteY3" fmla="*/ 0 h 114300"/>
                  <a:gd name="connsiteX4" fmla="*/ 0 w 704850"/>
                  <a:gd name="connsiteY4" fmla="*/ 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4850" h="114300">
                    <a:moveTo>
                      <a:pt x="0" y="114300"/>
                    </a:moveTo>
                    <a:lnTo>
                      <a:pt x="352425" y="114300"/>
                    </a:lnTo>
                    <a:lnTo>
                      <a:pt x="704850" y="114300"/>
                    </a:lnTo>
                    <a:lnTo>
                      <a:pt x="70485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21" name="Forma libre: forma 20">
                <a:extLst>
                  <a:ext uri="{FF2B5EF4-FFF2-40B4-BE49-F238E27FC236}">
                    <a16:creationId xmlns:a16="http://schemas.microsoft.com/office/drawing/2014/main" id="{CE136198-0D99-49BF-853F-DA6DCCDE57E7}"/>
                  </a:ext>
                </a:extLst>
              </p:cNvPr>
              <p:cNvSpPr/>
              <p:nvPr/>
            </p:nvSpPr>
            <p:spPr>
              <a:xfrm>
                <a:off x="8349077" y="4972050"/>
                <a:ext cx="704850" cy="114300"/>
              </a:xfrm>
              <a:custGeom>
                <a:avLst/>
                <a:gdLst>
                  <a:gd name="connsiteX0" fmla="*/ 0 w 704850"/>
                  <a:gd name="connsiteY0" fmla="*/ 114300 h 114300"/>
                  <a:gd name="connsiteX1" fmla="*/ 352425 w 704850"/>
                  <a:gd name="connsiteY1" fmla="*/ 114300 h 114300"/>
                  <a:gd name="connsiteX2" fmla="*/ 704850 w 704850"/>
                  <a:gd name="connsiteY2" fmla="*/ 114300 h 114300"/>
                  <a:gd name="connsiteX3" fmla="*/ 704850 w 704850"/>
                  <a:gd name="connsiteY3" fmla="*/ 0 h 114300"/>
                  <a:gd name="connsiteX4" fmla="*/ 0 w 704850"/>
                  <a:gd name="connsiteY4" fmla="*/ 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4850" h="114300">
                    <a:moveTo>
                      <a:pt x="0" y="114300"/>
                    </a:moveTo>
                    <a:lnTo>
                      <a:pt x="352425" y="114300"/>
                    </a:lnTo>
                    <a:lnTo>
                      <a:pt x="704850" y="114300"/>
                    </a:lnTo>
                    <a:lnTo>
                      <a:pt x="70485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  <p:grpSp>
          <p:nvGrpSpPr>
            <p:cNvPr id="7" name="Marcador de contenido 4" descr="Icono de menú de hamburguesa">
              <a:extLst>
                <a:ext uri="{FF2B5EF4-FFF2-40B4-BE49-F238E27FC236}">
                  <a16:creationId xmlns:a16="http://schemas.microsoft.com/office/drawing/2014/main" id="{1B7E0DBD-C42A-4858-93DC-48A1E966E113}"/>
                </a:ext>
              </a:extLst>
            </p:cNvPr>
            <p:cNvGrpSpPr/>
            <p:nvPr/>
          </p:nvGrpSpPr>
          <p:grpSpPr>
            <a:xfrm>
              <a:off x="8244295" y="3886200"/>
              <a:ext cx="914400" cy="914401"/>
              <a:chOff x="8244295" y="3886200"/>
              <a:chExt cx="914400" cy="914401"/>
            </a:xfrm>
            <a:grpFill/>
          </p:grpSpPr>
          <p:sp>
            <p:nvSpPr>
              <p:cNvPr id="16" name="Forma libre: forma 15">
                <a:extLst>
                  <a:ext uri="{FF2B5EF4-FFF2-40B4-BE49-F238E27FC236}">
                    <a16:creationId xmlns:a16="http://schemas.microsoft.com/office/drawing/2014/main" id="{A075230F-D267-45DE-B1A6-1E69FC8B260F}"/>
                  </a:ext>
                </a:extLst>
              </p:cNvPr>
              <p:cNvSpPr/>
              <p:nvPr/>
            </p:nvSpPr>
            <p:spPr>
              <a:xfrm>
                <a:off x="8349070" y="4057650"/>
                <a:ext cx="704850" cy="114300"/>
              </a:xfrm>
              <a:custGeom>
                <a:avLst/>
                <a:gdLst>
                  <a:gd name="connsiteX0" fmla="*/ 0 w 704850"/>
                  <a:gd name="connsiteY0" fmla="*/ 114300 h 114300"/>
                  <a:gd name="connsiteX1" fmla="*/ 352425 w 704850"/>
                  <a:gd name="connsiteY1" fmla="*/ 114300 h 114300"/>
                  <a:gd name="connsiteX2" fmla="*/ 704850 w 704850"/>
                  <a:gd name="connsiteY2" fmla="*/ 114300 h 114300"/>
                  <a:gd name="connsiteX3" fmla="*/ 704850 w 704850"/>
                  <a:gd name="connsiteY3" fmla="*/ 0 h 114300"/>
                  <a:gd name="connsiteX4" fmla="*/ 0 w 704850"/>
                  <a:gd name="connsiteY4" fmla="*/ 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4850" h="114300">
                    <a:moveTo>
                      <a:pt x="0" y="114300"/>
                    </a:moveTo>
                    <a:lnTo>
                      <a:pt x="352425" y="114300"/>
                    </a:lnTo>
                    <a:lnTo>
                      <a:pt x="704850" y="114300"/>
                    </a:lnTo>
                    <a:lnTo>
                      <a:pt x="70485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7" name="Forma libre: forma 16">
                <a:extLst>
                  <a:ext uri="{FF2B5EF4-FFF2-40B4-BE49-F238E27FC236}">
                    <a16:creationId xmlns:a16="http://schemas.microsoft.com/office/drawing/2014/main" id="{279C5862-CD0D-41C0-AF14-C1C0D7D00B37}"/>
                  </a:ext>
                </a:extLst>
              </p:cNvPr>
              <p:cNvSpPr/>
              <p:nvPr/>
            </p:nvSpPr>
            <p:spPr>
              <a:xfrm>
                <a:off x="8349070" y="4286250"/>
                <a:ext cx="704850" cy="114300"/>
              </a:xfrm>
              <a:custGeom>
                <a:avLst/>
                <a:gdLst>
                  <a:gd name="connsiteX0" fmla="*/ 0 w 704850"/>
                  <a:gd name="connsiteY0" fmla="*/ 114300 h 114300"/>
                  <a:gd name="connsiteX1" fmla="*/ 352425 w 704850"/>
                  <a:gd name="connsiteY1" fmla="*/ 114300 h 114300"/>
                  <a:gd name="connsiteX2" fmla="*/ 704850 w 704850"/>
                  <a:gd name="connsiteY2" fmla="*/ 114300 h 114300"/>
                  <a:gd name="connsiteX3" fmla="*/ 704850 w 704850"/>
                  <a:gd name="connsiteY3" fmla="*/ 0 h 114300"/>
                  <a:gd name="connsiteX4" fmla="*/ 0 w 704850"/>
                  <a:gd name="connsiteY4" fmla="*/ 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4850" h="114300">
                    <a:moveTo>
                      <a:pt x="0" y="114300"/>
                    </a:moveTo>
                    <a:lnTo>
                      <a:pt x="352425" y="114300"/>
                    </a:lnTo>
                    <a:lnTo>
                      <a:pt x="704850" y="114300"/>
                    </a:lnTo>
                    <a:lnTo>
                      <a:pt x="70485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8" name="Forma libre: forma 17">
                <a:extLst>
                  <a:ext uri="{FF2B5EF4-FFF2-40B4-BE49-F238E27FC236}">
                    <a16:creationId xmlns:a16="http://schemas.microsoft.com/office/drawing/2014/main" id="{56EB668C-C672-4F5F-89C9-EF1BE9749A64}"/>
                  </a:ext>
                </a:extLst>
              </p:cNvPr>
              <p:cNvSpPr/>
              <p:nvPr/>
            </p:nvSpPr>
            <p:spPr>
              <a:xfrm>
                <a:off x="8349070" y="4514851"/>
                <a:ext cx="704850" cy="114300"/>
              </a:xfrm>
              <a:custGeom>
                <a:avLst/>
                <a:gdLst>
                  <a:gd name="connsiteX0" fmla="*/ 0 w 704850"/>
                  <a:gd name="connsiteY0" fmla="*/ 114300 h 114300"/>
                  <a:gd name="connsiteX1" fmla="*/ 352425 w 704850"/>
                  <a:gd name="connsiteY1" fmla="*/ 114300 h 114300"/>
                  <a:gd name="connsiteX2" fmla="*/ 704850 w 704850"/>
                  <a:gd name="connsiteY2" fmla="*/ 114300 h 114300"/>
                  <a:gd name="connsiteX3" fmla="*/ 704850 w 704850"/>
                  <a:gd name="connsiteY3" fmla="*/ 0 h 114300"/>
                  <a:gd name="connsiteX4" fmla="*/ 0 w 704850"/>
                  <a:gd name="connsiteY4" fmla="*/ 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4850" h="114300">
                    <a:moveTo>
                      <a:pt x="0" y="114300"/>
                    </a:moveTo>
                    <a:lnTo>
                      <a:pt x="352425" y="114300"/>
                    </a:lnTo>
                    <a:lnTo>
                      <a:pt x="704850" y="114300"/>
                    </a:lnTo>
                    <a:lnTo>
                      <a:pt x="70485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  <p:grpSp>
          <p:nvGrpSpPr>
            <p:cNvPr id="8" name="Marcador de contenido 4" descr="Icono de menú de hamburguesa">
              <a:extLst>
                <a:ext uri="{FF2B5EF4-FFF2-40B4-BE49-F238E27FC236}">
                  <a16:creationId xmlns:a16="http://schemas.microsoft.com/office/drawing/2014/main" id="{BECE7674-CDE9-4018-99F3-34E2DAAE48B9}"/>
                </a:ext>
              </a:extLst>
            </p:cNvPr>
            <p:cNvGrpSpPr/>
            <p:nvPr/>
          </p:nvGrpSpPr>
          <p:grpSpPr>
            <a:xfrm>
              <a:off x="8244302" y="3429000"/>
              <a:ext cx="914400" cy="914400"/>
              <a:chOff x="8244302" y="3429000"/>
              <a:chExt cx="914400" cy="914400"/>
            </a:xfrm>
            <a:grpFill/>
          </p:grpSpPr>
          <p:sp>
            <p:nvSpPr>
              <p:cNvPr id="13" name="Forma libre: forma 12">
                <a:extLst>
                  <a:ext uri="{FF2B5EF4-FFF2-40B4-BE49-F238E27FC236}">
                    <a16:creationId xmlns:a16="http://schemas.microsoft.com/office/drawing/2014/main" id="{8D88BFBB-8437-4027-91E5-5F0E9BAC2E06}"/>
                  </a:ext>
                </a:extLst>
              </p:cNvPr>
              <p:cNvSpPr/>
              <p:nvPr/>
            </p:nvSpPr>
            <p:spPr>
              <a:xfrm>
                <a:off x="8349077" y="3600450"/>
                <a:ext cx="704850" cy="114300"/>
              </a:xfrm>
              <a:custGeom>
                <a:avLst/>
                <a:gdLst>
                  <a:gd name="connsiteX0" fmla="*/ 0 w 704850"/>
                  <a:gd name="connsiteY0" fmla="*/ 114300 h 114300"/>
                  <a:gd name="connsiteX1" fmla="*/ 352425 w 704850"/>
                  <a:gd name="connsiteY1" fmla="*/ 114300 h 114300"/>
                  <a:gd name="connsiteX2" fmla="*/ 704850 w 704850"/>
                  <a:gd name="connsiteY2" fmla="*/ 114300 h 114300"/>
                  <a:gd name="connsiteX3" fmla="*/ 704850 w 704850"/>
                  <a:gd name="connsiteY3" fmla="*/ 0 h 114300"/>
                  <a:gd name="connsiteX4" fmla="*/ 0 w 704850"/>
                  <a:gd name="connsiteY4" fmla="*/ 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4850" h="114300">
                    <a:moveTo>
                      <a:pt x="0" y="114300"/>
                    </a:moveTo>
                    <a:lnTo>
                      <a:pt x="352425" y="114300"/>
                    </a:lnTo>
                    <a:lnTo>
                      <a:pt x="704850" y="114300"/>
                    </a:lnTo>
                    <a:lnTo>
                      <a:pt x="70485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4" name="Forma libre: forma 13">
                <a:extLst>
                  <a:ext uri="{FF2B5EF4-FFF2-40B4-BE49-F238E27FC236}">
                    <a16:creationId xmlns:a16="http://schemas.microsoft.com/office/drawing/2014/main" id="{BEC37B3A-CF6B-40F1-BD2F-8AA7CD7D49F8}"/>
                  </a:ext>
                </a:extLst>
              </p:cNvPr>
              <p:cNvSpPr/>
              <p:nvPr/>
            </p:nvSpPr>
            <p:spPr>
              <a:xfrm>
                <a:off x="8349077" y="3829050"/>
                <a:ext cx="704850" cy="114300"/>
              </a:xfrm>
              <a:custGeom>
                <a:avLst/>
                <a:gdLst>
                  <a:gd name="connsiteX0" fmla="*/ 0 w 704850"/>
                  <a:gd name="connsiteY0" fmla="*/ 114300 h 114300"/>
                  <a:gd name="connsiteX1" fmla="*/ 352425 w 704850"/>
                  <a:gd name="connsiteY1" fmla="*/ 114300 h 114300"/>
                  <a:gd name="connsiteX2" fmla="*/ 704850 w 704850"/>
                  <a:gd name="connsiteY2" fmla="*/ 114300 h 114300"/>
                  <a:gd name="connsiteX3" fmla="*/ 704850 w 704850"/>
                  <a:gd name="connsiteY3" fmla="*/ 0 h 114300"/>
                  <a:gd name="connsiteX4" fmla="*/ 0 w 704850"/>
                  <a:gd name="connsiteY4" fmla="*/ 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4850" h="114300">
                    <a:moveTo>
                      <a:pt x="0" y="114300"/>
                    </a:moveTo>
                    <a:lnTo>
                      <a:pt x="352425" y="114300"/>
                    </a:lnTo>
                    <a:lnTo>
                      <a:pt x="704850" y="114300"/>
                    </a:lnTo>
                    <a:lnTo>
                      <a:pt x="70485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5" name="Forma libre: forma 14">
                <a:extLst>
                  <a:ext uri="{FF2B5EF4-FFF2-40B4-BE49-F238E27FC236}">
                    <a16:creationId xmlns:a16="http://schemas.microsoft.com/office/drawing/2014/main" id="{A1C2A8C9-846E-49C6-8EF4-2E833198DA27}"/>
                  </a:ext>
                </a:extLst>
              </p:cNvPr>
              <p:cNvSpPr/>
              <p:nvPr/>
            </p:nvSpPr>
            <p:spPr>
              <a:xfrm>
                <a:off x="8349077" y="4057650"/>
                <a:ext cx="704850" cy="114300"/>
              </a:xfrm>
              <a:custGeom>
                <a:avLst/>
                <a:gdLst>
                  <a:gd name="connsiteX0" fmla="*/ 0 w 704850"/>
                  <a:gd name="connsiteY0" fmla="*/ 114300 h 114300"/>
                  <a:gd name="connsiteX1" fmla="*/ 352425 w 704850"/>
                  <a:gd name="connsiteY1" fmla="*/ 114300 h 114300"/>
                  <a:gd name="connsiteX2" fmla="*/ 704850 w 704850"/>
                  <a:gd name="connsiteY2" fmla="*/ 114300 h 114300"/>
                  <a:gd name="connsiteX3" fmla="*/ 704850 w 704850"/>
                  <a:gd name="connsiteY3" fmla="*/ 0 h 114300"/>
                  <a:gd name="connsiteX4" fmla="*/ 0 w 704850"/>
                  <a:gd name="connsiteY4" fmla="*/ 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4850" h="114300">
                    <a:moveTo>
                      <a:pt x="0" y="114300"/>
                    </a:moveTo>
                    <a:lnTo>
                      <a:pt x="352425" y="114300"/>
                    </a:lnTo>
                    <a:lnTo>
                      <a:pt x="704850" y="114300"/>
                    </a:lnTo>
                    <a:lnTo>
                      <a:pt x="70485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  <p:grpSp>
          <p:nvGrpSpPr>
            <p:cNvPr id="9" name="Marcador de contenido 4" descr="Icono de menú de hamburguesa">
              <a:extLst>
                <a:ext uri="{FF2B5EF4-FFF2-40B4-BE49-F238E27FC236}">
                  <a16:creationId xmlns:a16="http://schemas.microsoft.com/office/drawing/2014/main" id="{E28EA815-9C2B-4EBD-A8B3-032B5D746371}"/>
                </a:ext>
              </a:extLst>
            </p:cNvPr>
            <p:cNvGrpSpPr/>
            <p:nvPr/>
          </p:nvGrpSpPr>
          <p:grpSpPr>
            <a:xfrm>
              <a:off x="8244295" y="2971800"/>
              <a:ext cx="914400" cy="914401"/>
              <a:chOff x="8244295" y="2971800"/>
              <a:chExt cx="914400" cy="914401"/>
            </a:xfrm>
            <a:grpFill/>
          </p:grpSpPr>
          <p:sp>
            <p:nvSpPr>
              <p:cNvPr id="10" name="Forma libre: forma 9">
                <a:extLst>
                  <a:ext uri="{FF2B5EF4-FFF2-40B4-BE49-F238E27FC236}">
                    <a16:creationId xmlns:a16="http://schemas.microsoft.com/office/drawing/2014/main" id="{F7789095-D4E5-4D8F-9300-87315C2380FC}"/>
                  </a:ext>
                </a:extLst>
              </p:cNvPr>
              <p:cNvSpPr/>
              <p:nvPr/>
            </p:nvSpPr>
            <p:spPr>
              <a:xfrm>
                <a:off x="8349070" y="3143250"/>
                <a:ext cx="704850" cy="114300"/>
              </a:xfrm>
              <a:custGeom>
                <a:avLst/>
                <a:gdLst>
                  <a:gd name="connsiteX0" fmla="*/ 0 w 704850"/>
                  <a:gd name="connsiteY0" fmla="*/ 114300 h 114300"/>
                  <a:gd name="connsiteX1" fmla="*/ 352425 w 704850"/>
                  <a:gd name="connsiteY1" fmla="*/ 114300 h 114300"/>
                  <a:gd name="connsiteX2" fmla="*/ 704850 w 704850"/>
                  <a:gd name="connsiteY2" fmla="*/ 114300 h 114300"/>
                  <a:gd name="connsiteX3" fmla="*/ 704850 w 704850"/>
                  <a:gd name="connsiteY3" fmla="*/ 0 h 114300"/>
                  <a:gd name="connsiteX4" fmla="*/ 0 w 704850"/>
                  <a:gd name="connsiteY4" fmla="*/ 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4850" h="114300">
                    <a:moveTo>
                      <a:pt x="0" y="114300"/>
                    </a:moveTo>
                    <a:lnTo>
                      <a:pt x="352425" y="114300"/>
                    </a:lnTo>
                    <a:lnTo>
                      <a:pt x="704850" y="114300"/>
                    </a:lnTo>
                    <a:lnTo>
                      <a:pt x="70485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1" name="Forma libre: forma 10">
                <a:extLst>
                  <a:ext uri="{FF2B5EF4-FFF2-40B4-BE49-F238E27FC236}">
                    <a16:creationId xmlns:a16="http://schemas.microsoft.com/office/drawing/2014/main" id="{AC4EB2F4-9AD7-441C-85AC-992C5A09F22B}"/>
                  </a:ext>
                </a:extLst>
              </p:cNvPr>
              <p:cNvSpPr/>
              <p:nvPr/>
            </p:nvSpPr>
            <p:spPr>
              <a:xfrm>
                <a:off x="8349070" y="3371850"/>
                <a:ext cx="704850" cy="114300"/>
              </a:xfrm>
              <a:custGeom>
                <a:avLst/>
                <a:gdLst>
                  <a:gd name="connsiteX0" fmla="*/ 0 w 704850"/>
                  <a:gd name="connsiteY0" fmla="*/ 114300 h 114300"/>
                  <a:gd name="connsiteX1" fmla="*/ 352425 w 704850"/>
                  <a:gd name="connsiteY1" fmla="*/ 114300 h 114300"/>
                  <a:gd name="connsiteX2" fmla="*/ 704850 w 704850"/>
                  <a:gd name="connsiteY2" fmla="*/ 114300 h 114300"/>
                  <a:gd name="connsiteX3" fmla="*/ 704850 w 704850"/>
                  <a:gd name="connsiteY3" fmla="*/ 0 h 114300"/>
                  <a:gd name="connsiteX4" fmla="*/ 0 w 704850"/>
                  <a:gd name="connsiteY4" fmla="*/ 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4850" h="114300">
                    <a:moveTo>
                      <a:pt x="0" y="114300"/>
                    </a:moveTo>
                    <a:lnTo>
                      <a:pt x="352425" y="114300"/>
                    </a:lnTo>
                    <a:lnTo>
                      <a:pt x="704850" y="114300"/>
                    </a:lnTo>
                    <a:lnTo>
                      <a:pt x="70485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  <p:sp>
            <p:nvSpPr>
              <p:cNvPr id="12" name="Forma libre: forma 11">
                <a:extLst>
                  <a:ext uri="{FF2B5EF4-FFF2-40B4-BE49-F238E27FC236}">
                    <a16:creationId xmlns:a16="http://schemas.microsoft.com/office/drawing/2014/main" id="{6E9736E7-F1C1-48C2-B3C8-C005B6703360}"/>
                  </a:ext>
                </a:extLst>
              </p:cNvPr>
              <p:cNvSpPr/>
              <p:nvPr/>
            </p:nvSpPr>
            <p:spPr>
              <a:xfrm>
                <a:off x="8349070" y="3600451"/>
                <a:ext cx="704850" cy="114300"/>
              </a:xfrm>
              <a:custGeom>
                <a:avLst/>
                <a:gdLst>
                  <a:gd name="connsiteX0" fmla="*/ 0 w 704850"/>
                  <a:gd name="connsiteY0" fmla="*/ 114300 h 114300"/>
                  <a:gd name="connsiteX1" fmla="*/ 352425 w 704850"/>
                  <a:gd name="connsiteY1" fmla="*/ 114300 h 114300"/>
                  <a:gd name="connsiteX2" fmla="*/ 704850 w 704850"/>
                  <a:gd name="connsiteY2" fmla="*/ 114300 h 114300"/>
                  <a:gd name="connsiteX3" fmla="*/ 704850 w 704850"/>
                  <a:gd name="connsiteY3" fmla="*/ 0 h 114300"/>
                  <a:gd name="connsiteX4" fmla="*/ 0 w 704850"/>
                  <a:gd name="connsiteY4" fmla="*/ 0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4850" h="114300">
                    <a:moveTo>
                      <a:pt x="0" y="114300"/>
                    </a:moveTo>
                    <a:lnTo>
                      <a:pt x="352425" y="114300"/>
                    </a:lnTo>
                    <a:lnTo>
                      <a:pt x="704850" y="114300"/>
                    </a:lnTo>
                    <a:lnTo>
                      <a:pt x="70485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MX"/>
              </a:p>
            </p:txBody>
          </p:sp>
        </p:grpSp>
      </p:grpSp>
      <p:sp>
        <p:nvSpPr>
          <p:cNvPr id="22" name="CuadroTexto 21">
            <a:extLst>
              <a:ext uri="{FF2B5EF4-FFF2-40B4-BE49-F238E27FC236}">
                <a16:creationId xmlns:a16="http://schemas.microsoft.com/office/drawing/2014/main" id="{63018CF7-F9B0-4E09-AD46-706362984416}"/>
              </a:ext>
            </a:extLst>
          </p:cNvPr>
          <p:cNvSpPr txBox="1"/>
          <p:nvPr/>
        </p:nvSpPr>
        <p:spPr>
          <a:xfrm>
            <a:off x="8780948" y="3091239"/>
            <a:ext cx="109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Sofía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0489B20F-C43B-4556-8E93-9F5562C33CEA}"/>
              </a:ext>
            </a:extLst>
          </p:cNvPr>
          <p:cNvSpPr txBox="1"/>
          <p:nvPr/>
        </p:nvSpPr>
        <p:spPr>
          <a:xfrm>
            <a:off x="8780947" y="3507655"/>
            <a:ext cx="109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Carlos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B913A812-FB45-4A9B-81D2-003649C8A335}"/>
              </a:ext>
            </a:extLst>
          </p:cNvPr>
          <p:cNvSpPr txBox="1"/>
          <p:nvPr/>
        </p:nvSpPr>
        <p:spPr>
          <a:xfrm>
            <a:off x="8780947" y="3924071"/>
            <a:ext cx="109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err="1"/>
              <a:t>Nahomi</a:t>
            </a:r>
            <a:endParaRPr lang="es-MX" dirty="0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A9C25200-0890-468D-98CB-F067FF0A347E}"/>
              </a:ext>
            </a:extLst>
          </p:cNvPr>
          <p:cNvSpPr txBox="1"/>
          <p:nvPr/>
        </p:nvSpPr>
        <p:spPr>
          <a:xfrm>
            <a:off x="8780947" y="4340488"/>
            <a:ext cx="109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Rafa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743E86D6-5098-441A-B6EE-1404216C36F0}"/>
              </a:ext>
            </a:extLst>
          </p:cNvPr>
          <p:cNvSpPr txBox="1"/>
          <p:nvPr/>
        </p:nvSpPr>
        <p:spPr>
          <a:xfrm>
            <a:off x="8780947" y="4756905"/>
            <a:ext cx="109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Santiago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653297AB-C9FC-4289-B59E-658C77456295}"/>
              </a:ext>
            </a:extLst>
          </p:cNvPr>
          <p:cNvSpPr txBox="1"/>
          <p:nvPr/>
        </p:nvSpPr>
        <p:spPr>
          <a:xfrm>
            <a:off x="8780947" y="5173321"/>
            <a:ext cx="109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Fierro-t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58B33C8A-6995-4A7C-B0C0-2C964D4C55C1}"/>
              </a:ext>
            </a:extLst>
          </p:cNvPr>
          <p:cNvSpPr txBox="1"/>
          <p:nvPr/>
        </p:nvSpPr>
        <p:spPr>
          <a:xfrm>
            <a:off x="8780947" y="5583252"/>
            <a:ext cx="109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Mariana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ACCE4F26-1711-4CDA-A5EE-DD3973274760}"/>
              </a:ext>
            </a:extLst>
          </p:cNvPr>
          <p:cNvSpPr txBox="1"/>
          <p:nvPr/>
        </p:nvSpPr>
        <p:spPr>
          <a:xfrm>
            <a:off x="8780947" y="6009094"/>
            <a:ext cx="109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Alex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D64E081F-3673-4542-B905-CA8429674B7F}"/>
              </a:ext>
            </a:extLst>
          </p:cNvPr>
          <p:cNvSpPr txBox="1"/>
          <p:nvPr/>
        </p:nvSpPr>
        <p:spPr>
          <a:xfrm>
            <a:off x="8780946" y="6427584"/>
            <a:ext cx="109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Jorge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15CB7A7B-F384-4410-AA91-CD4BF5423EA2}"/>
              </a:ext>
            </a:extLst>
          </p:cNvPr>
          <p:cNvSpPr txBox="1"/>
          <p:nvPr/>
        </p:nvSpPr>
        <p:spPr>
          <a:xfrm>
            <a:off x="10055985" y="3091239"/>
            <a:ext cx="109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dirty="0"/>
              <a:t>0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72461A1B-3082-4712-9A00-0A5694453285}"/>
              </a:ext>
            </a:extLst>
          </p:cNvPr>
          <p:cNvSpPr txBox="1"/>
          <p:nvPr/>
        </p:nvSpPr>
        <p:spPr>
          <a:xfrm>
            <a:off x="10055984" y="3507655"/>
            <a:ext cx="109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dirty="0"/>
              <a:t>1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3AA3F8EE-EE5F-4D56-A630-1BCD8F87B454}"/>
              </a:ext>
            </a:extLst>
          </p:cNvPr>
          <p:cNvSpPr txBox="1"/>
          <p:nvPr/>
        </p:nvSpPr>
        <p:spPr>
          <a:xfrm>
            <a:off x="10055984" y="3924071"/>
            <a:ext cx="109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dirty="0"/>
              <a:t>2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596829C5-F563-4CB1-AB42-DB62B6B675FC}"/>
              </a:ext>
            </a:extLst>
          </p:cNvPr>
          <p:cNvSpPr txBox="1"/>
          <p:nvPr/>
        </p:nvSpPr>
        <p:spPr>
          <a:xfrm>
            <a:off x="10055984" y="4340488"/>
            <a:ext cx="109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dirty="0"/>
              <a:t>3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F127922E-656C-478A-B442-5879E9B284AB}"/>
              </a:ext>
            </a:extLst>
          </p:cNvPr>
          <p:cNvSpPr txBox="1"/>
          <p:nvPr/>
        </p:nvSpPr>
        <p:spPr>
          <a:xfrm>
            <a:off x="10055984" y="4756905"/>
            <a:ext cx="109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dirty="0"/>
              <a:t>4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D10AE4A4-1554-470E-BA99-F31786BD39E2}"/>
              </a:ext>
            </a:extLst>
          </p:cNvPr>
          <p:cNvSpPr txBox="1"/>
          <p:nvPr/>
        </p:nvSpPr>
        <p:spPr>
          <a:xfrm>
            <a:off x="10055984" y="5173321"/>
            <a:ext cx="109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dirty="0"/>
              <a:t>5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2F82E03B-80B8-4442-BDC9-611E7A3038D1}"/>
              </a:ext>
            </a:extLst>
          </p:cNvPr>
          <p:cNvSpPr txBox="1"/>
          <p:nvPr/>
        </p:nvSpPr>
        <p:spPr>
          <a:xfrm>
            <a:off x="10055984" y="5583252"/>
            <a:ext cx="109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dirty="0"/>
              <a:t>6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E2719A74-DF45-49A8-9F17-D624710ACC40}"/>
              </a:ext>
            </a:extLst>
          </p:cNvPr>
          <p:cNvSpPr txBox="1"/>
          <p:nvPr/>
        </p:nvSpPr>
        <p:spPr>
          <a:xfrm>
            <a:off x="10055984" y="6009094"/>
            <a:ext cx="109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dirty="0"/>
              <a:t>7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9C92B86C-7FF3-4B83-B066-9C690E2588B9}"/>
              </a:ext>
            </a:extLst>
          </p:cNvPr>
          <p:cNvSpPr txBox="1"/>
          <p:nvPr/>
        </p:nvSpPr>
        <p:spPr>
          <a:xfrm>
            <a:off x="10055983" y="6427584"/>
            <a:ext cx="109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108020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9DBA3C2-C92B-4CEB-868F-52A62295B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6626D37-1BC8-4F62-8391-A1E5A7FC8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6" y="382385"/>
            <a:ext cx="10668004" cy="1113295"/>
          </a:xfrm>
        </p:spPr>
        <p:txBody>
          <a:bodyPr anchor="b">
            <a:normAutofit/>
          </a:bodyPr>
          <a:lstStyle/>
          <a:p>
            <a:pPr algn="ctr"/>
            <a:r>
              <a:rPr lang="es-MX" dirty="0"/>
              <a:t>Ejercicio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8B8E63-DEAF-4174-A1B6-B5A576AFE2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996" y="1785257"/>
            <a:ext cx="10668004" cy="3440539"/>
          </a:xfrm>
        </p:spPr>
        <p:txBody>
          <a:bodyPr>
            <a:normAutofit/>
          </a:bodyPr>
          <a:lstStyle/>
          <a:p>
            <a:r>
              <a:rPr lang="es-MX" sz="2400"/>
              <a:t>En parejas, programen una clase que represente una fecha.</a:t>
            </a:r>
          </a:p>
          <a:p>
            <a:pPr lvl="1"/>
            <a:r>
              <a:rPr lang="es-MX" sz="2400"/>
              <a:t>¿Cuáles son sus atributos?</a:t>
            </a:r>
          </a:p>
          <a:p>
            <a:pPr lvl="1"/>
            <a:r>
              <a:rPr lang="es-MX" sz="2400"/>
              <a:t>¿Qué métodos debe tener la fecha?</a:t>
            </a:r>
          </a:p>
          <a:p>
            <a:pPr lvl="2"/>
            <a:r>
              <a:rPr lang="es-MX" sz="2400"/>
              <a:t>Mostrar la fecha en un formato DD/MM/AA</a:t>
            </a:r>
          </a:p>
          <a:p>
            <a:pPr lvl="2"/>
            <a:r>
              <a:rPr lang="es-MX" sz="2400"/>
              <a:t>Mostrar la fecha en un formato MM/DD/AA</a:t>
            </a:r>
          </a:p>
          <a:p>
            <a:pPr lvl="2"/>
            <a:r>
              <a:rPr lang="es-MX" sz="2400"/>
              <a:t>Decirte cuál es el día siguiente</a:t>
            </a:r>
          </a:p>
          <a:p>
            <a:pPr lvl="2"/>
            <a:endParaRPr lang="es-MX" sz="240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A5C11C9-65D2-491A-A266-6ADBD2CB4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006736"/>
            <a:ext cx="12191998" cy="851265"/>
          </a:xfrm>
          <a:custGeom>
            <a:avLst/>
            <a:gdLst>
              <a:gd name="connsiteX0" fmla="*/ 619389 w 12191998"/>
              <a:gd name="connsiteY0" fmla="*/ 0 h 851265"/>
              <a:gd name="connsiteX1" fmla="*/ 687652 w 12191998"/>
              <a:gd name="connsiteY1" fmla="*/ 3175 h 851265"/>
              <a:gd name="connsiteX2" fmla="*/ 747977 w 12191998"/>
              <a:gd name="connsiteY2" fmla="*/ 9525 h 851265"/>
              <a:gd name="connsiteX3" fmla="*/ 800364 w 12191998"/>
              <a:gd name="connsiteY3" fmla="*/ 20637 h 851265"/>
              <a:gd name="connsiteX4" fmla="*/ 846402 w 12191998"/>
              <a:gd name="connsiteY4" fmla="*/ 36512 h 851265"/>
              <a:gd name="connsiteX5" fmla="*/ 887677 w 12191998"/>
              <a:gd name="connsiteY5" fmla="*/ 52387 h 851265"/>
              <a:gd name="connsiteX6" fmla="*/ 924189 w 12191998"/>
              <a:gd name="connsiteY6" fmla="*/ 68262 h 851265"/>
              <a:gd name="connsiteX7" fmla="*/ 962289 w 12191998"/>
              <a:gd name="connsiteY7" fmla="*/ 87312 h 851265"/>
              <a:gd name="connsiteX8" fmla="*/ 1000389 w 12191998"/>
              <a:gd name="connsiteY8" fmla="*/ 106362 h 851265"/>
              <a:gd name="connsiteX9" fmla="*/ 1036902 w 12191998"/>
              <a:gd name="connsiteY9" fmla="*/ 125412 h 851265"/>
              <a:gd name="connsiteX10" fmla="*/ 1078177 w 12191998"/>
              <a:gd name="connsiteY10" fmla="*/ 141287 h 851265"/>
              <a:gd name="connsiteX11" fmla="*/ 1124214 w 12191998"/>
              <a:gd name="connsiteY11" fmla="*/ 155575 h 851265"/>
              <a:gd name="connsiteX12" fmla="*/ 1176602 w 12191998"/>
              <a:gd name="connsiteY12" fmla="*/ 166687 h 851265"/>
              <a:gd name="connsiteX13" fmla="*/ 1236927 w 12191998"/>
              <a:gd name="connsiteY13" fmla="*/ 174625 h 851265"/>
              <a:gd name="connsiteX14" fmla="*/ 1305189 w 12191998"/>
              <a:gd name="connsiteY14" fmla="*/ 176212 h 851265"/>
              <a:gd name="connsiteX15" fmla="*/ 1373452 w 12191998"/>
              <a:gd name="connsiteY15" fmla="*/ 174625 h 851265"/>
              <a:gd name="connsiteX16" fmla="*/ 1433777 w 12191998"/>
              <a:gd name="connsiteY16" fmla="*/ 166687 h 851265"/>
              <a:gd name="connsiteX17" fmla="*/ 1486164 w 12191998"/>
              <a:gd name="connsiteY17" fmla="*/ 155575 h 851265"/>
              <a:gd name="connsiteX18" fmla="*/ 1532202 w 12191998"/>
              <a:gd name="connsiteY18" fmla="*/ 141287 h 851265"/>
              <a:gd name="connsiteX19" fmla="*/ 1573477 w 12191998"/>
              <a:gd name="connsiteY19" fmla="*/ 125412 h 851265"/>
              <a:gd name="connsiteX20" fmla="*/ 1609989 w 12191998"/>
              <a:gd name="connsiteY20" fmla="*/ 106362 h 851265"/>
              <a:gd name="connsiteX21" fmla="*/ 1648089 w 12191998"/>
              <a:gd name="connsiteY21" fmla="*/ 87312 h 851265"/>
              <a:gd name="connsiteX22" fmla="*/ 1686189 w 12191998"/>
              <a:gd name="connsiteY22" fmla="*/ 68262 h 851265"/>
              <a:gd name="connsiteX23" fmla="*/ 1722702 w 12191998"/>
              <a:gd name="connsiteY23" fmla="*/ 52387 h 851265"/>
              <a:gd name="connsiteX24" fmla="*/ 1763977 w 12191998"/>
              <a:gd name="connsiteY24" fmla="*/ 36512 h 851265"/>
              <a:gd name="connsiteX25" fmla="*/ 1810014 w 12191998"/>
              <a:gd name="connsiteY25" fmla="*/ 20637 h 851265"/>
              <a:gd name="connsiteX26" fmla="*/ 1862402 w 12191998"/>
              <a:gd name="connsiteY26" fmla="*/ 9525 h 851265"/>
              <a:gd name="connsiteX27" fmla="*/ 1922727 w 12191998"/>
              <a:gd name="connsiteY27" fmla="*/ 3175 h 851265"/>
              <a:gd name="connsiteX28" fmla="*/ 1990989 w 12191998"/>
              <a:gd name="connsiteY28" fmla="*/ 0 h 851265"/>
              <a:gd name="connsiteX29" fmla="*/ 2059252 w 12191998"/>
              <a:gd name="connsiteY29" fmla="*/ 3175 h 851265"/>
              <a:gd name="connsiteX30" fmla="*/ 2119577 w 12191998"/>
              <a:gd name="connsiteY30" fmla="*/ 9525 h 851265"/>
              <a:gd name="connsiteX31" fmla="*/ 2171964 w 12191998"/>
              <a:gd name="connsiteY31" fmla="*/ 20637 h 851265"/>
              <a:gd name="connsiteX32" fmla="*/ 2218002 w 12191998"/>
              <a:gd name="connsiteY32" fmla="*/ 36512 h 851265"/>
              <a:gd name="connsiteX33" fmla="*/ 2259277 w 12191998"/>
              <a:gd name="connsiteY33" fmla="*/ 52387 h 851265"/>
              <a:gd name="connsiteX34" fmla="*/ 2295789 w 12191998"/>
              <a:gd name="connsiteY34" fmla="*/ 68262 h 851265"/>
              <a:gd name="connsiteX35" fmla="*/ 2333889 w 12191998"/>
              <a:gd name="connsiteY35" fmla="*/ 87312 h 851265"/>
              <a:gd name="connsiteX36" fmla="*/ 2371989 w 12191998"/>
              <a:gd name="connsiteY36" fmla="*/ 106362 h 851265"/>
              <a:gd name="connsiteX37" fmla="*/ 2408502 w 12191998"/>
              <a:gd name="connsiteY37" fmla="*/ 125412 h 851265"/>
              <a:gd name="connsiteX38" fmla="*/ 2449777 w 12191998"/>
              <a:gd name="connsiteY38" fmla="*/ 141287 h 851265"/>
              <a:gd name="connsiteX39" fmla="*/ 2495814 w 12191998"/>
              <a:gd name="connsiteY39" fmla="*/ 155575 h 851265"/>
              <a:gd name="connsiteX40" fmla="*/ 2548202 w 12191998"/>
              <a:gd name="connsiteY40" fmla="*/ 166687 h 851265"/>
              <a:gd name="connsiteX41" fmla="*/ 2608527 w 12191998"/>
              <a:gd name="connsiteY41" fmla="*/ 174625 h 851265"/>
              <a:gd name="connsiteX42" fmla="*/ 2676789 w 12191998"/>
              <a:gd name="connsiteY42" fmla="*/ 176212 h 851265"/>
              <a:gd name="connsiteX43" fmla="*/ 2745052 w 12191998"/>
              <a:gd name="connsiteY43" fmla="*/ 174625 h 851265"/>
              <a:gd name="connsiteX44" fmla="*/ 2805377 w 12191998"/>
              <a:gd name="connsiteY44" fmla="*/ 166687 h 851265"/>
              <a:gd name="connsiteX45" fmla="*/ 2857764 w 12191998"/>
              <a:gd name="connsiteY45" fmla="*/ 155575 h 851265"/>
              <a:gd name="connsiteX46" fmla="*/ 2903802 w 12191998"/>
              <a:gd name="connsiteY46" fmla="*/ 141287 h 851265"/>
              <a:gd name="connsiteX47" fmla="*/ 2945077 w 12191998"/>
              <a:gd name="connsiteY47" fmla="*/ 125412 h 851265"/>
              <a:gd name="connsiteX48" fmla="*/ 2981589 w 12191998"/>
              <a:gd name="connsiteY48" fmla="*/ 106362 h 851265"/>
              <a:gd name="connsiteX49" fmla="*/ 3019689 w 12191998"/>
              <a:gd name="connsiteY49" fmla="*/ 87312 h 851265"/>
              <a:gd name="connsiteX50" fmla="*/ 3057789 w 12191998"/>
              <a:gd name="connsiteY50" fmla="*/ 68262 h 851265"/>
              <a:gd name="connsiteX51" fmla="*/ 3094302 w 12191998"/>
              <a:gd name="connsiteY51" fmla="*/ 52387 h 851265"/>
              <a:gd name="connsiteX52" fmla="*/ 3135577 w 12191998"/>
              <a:gd name="connsiteY52" fmla="*/ 36512 h 851265"/>
              <a:gd name="connsiteX53" fmla="*/ 3181614 w 12191998"/>
              <a:gd name="connsiteY53" fmla="*/ 20637 h 851265"/>
              <a:gd name="connsiteX54" fmla="*/ 3234002 w 12191998"/>
              <a:gd name="connsiteY54" fmla="*/ 9525 h 851265"/>
              <a:gd name="connsiteX55" fmla="*/ 3294327 w 12191998"/>
              <a:gd name="connsiteY55" fmla="*/ 3175 h 851265"/>
              <a:gd name="connsiteX56" fmla="*/ 3361002 w 12191998"/>
              <a:gd name="connsiteY56" fmla="*/ 0 h 851265"/>
              <a:gd name="connsiteX57" fmla="*/ 3430852 w 12191998"/>
              <a:gd name="connsiteY57" fmla="*/ 3175 h 851265"/>
              <a:gd name="connsiteX58" fmla="*/ 3491177 w 12191998"/>
              <a:gd name="connsiteY58" fmla="*/ 9525 h 851265"/>
              <a:gd name="connsiteX59" fmla="*/ 3543564 w 12191998"/>
              <a:gd name="connsiteY59" fmla="*/ 20637 h 851265"/>
              <a:gd name="connsiteX60" fmla="*/ 3589602 w 12191998"/>
              <a:gd name="connsiteY60" fmla="*/ 36512 h 851265"/>
              <a:gd name="connsiteX61" fmla="*/ 3630877 w 12191998"/>
              <a:gd name="connsiteY61" fmla="*/ 52387 h 851265"/>
              <a:gd name="connsiteX62" fmla="*/ 3667389 w 12191998"/>
              <a:gd name="connsiteY62" fmla="*/ 68262 h 851265"/>
              <a:gd name="connsiteX63" fmla="*/ 3705489 w 12191998"/>
              <a:gd name="connsiteY63" fmla="*/ 87312 h 851265"/>
              <a:gd name="connsiteX64" fmla="*/ 3743589 w 12191998"/>
              <a:gd name="connsiteY64" fmla="*/ 106362 h 851265"/>
              <a:gd name="connsiteX65" fmla="*/ 3780102 w 12191998"/>
              <a:gd name="connsiteY65" fmla="*/ 125412 h 851265"/>
              <a:gd name="connsiteX66" fmla="*/ 3821377 w 12191998"/>
              <a:gd name="connsiteY66" fmla="*/ 141287 h 851265"/>
              <a:gd name="connsiteX67" fmla="*/ 3867414 w 12191998"/>
              <a:gd name="connsiteY67" fmla="*/ 155575 h 851265"/>
              <a:gd name="connsiteX68" fmla="*/ 3919802 w 12191998"/>
              <a:gd name="connsiteY68" fmla="*/ 166687 h 851265"/>
              <a:gd name="connsiteX69" fmla="*/ 3980127 w 12191998"/>
              <a:gd name="connsiteY69" fmla="*/ 174625 h 851265"/>
              <a:gd name="connsiteX70" fmla="*/ 4048389 w 12191998"/>
              <a:gd name="connsiteY70" fmla="*/ 176212 h 851265"/>
              <a:gd name="connsiteX71" fmla="*/ 4116652 w 12191998"/>
              <a:gd name="connsiteY71" fmla="*/ 174625 h 851265"/>
              <a:gd name="connsiteX72" fmla="*/ 4176977 w 12191998"/>
              <a:gd name="connsiteY72" fmla="*/ 166687 h 851265"/>
              <a:gd name="connsiteX73" fmla="*/ 4229364 w 12191998"/>
              <a:gd name="connsiteY73" fmla="*/ 155575 h 851265"/>
              <a:gd name="connsiteX74" fmla="*/ 4275402 w 12191998"/>
              <a:gd name="connsiteY74" fmla="*/ 141287 h 851265"/>
              <a:gd name="connsiteX75" fmla="*/ 4316677 w 12191998"/>
              <a:gd name="connsiteY75" fmla="*/ 125412 h 851265"/>
              <a:gd name="connsiteX76" fmla="*/ 4353189 w 12191998"/>
              <a:gd name="connsiteY76" fmla="*/ 106362 h 851265"/>
              <a:gd name="connsiteX77" fmla="*/ 4429389 w 12191998"/>
              <a:gd name="connsiteY77" fmla="*/ 68262 h 851265"/>
              <a:gd name="connsiteX78" fmla="*/ 4465902 w 12191998"/>
              <a:gd name="connsiteY78" fmla="*/ 52387 h 851265"/>
              <a:gd name="connsiteX79" fmla="*/ 4507177 w 12191998"/>
              <a:gd name="connsiteY79" fmla="*/ 36512 h 851265"/>
              <a:gd name="connsiteX80" fmla="*/ 4553216 w 12191998"/>
              <a:gd name="connsiteY80" fmla="*/ 20637 h 851265"/>
              <a:gd name="connsiteX81" fmla="*/ 4605602 w 12191998"/>
              <a:gd name="connsiteY81" fmla="*/ 9525 h 851265"/>
              <a:gd name="connsiteX82" fmla="*/ 4665928 w 12191998"/>
              <a:gd name="connsiteY82" fmla="*/ 3175 h 851265"/>
              <a:gd name="connsiteX83" fmla="*/ 4734189 w 12191998"/>
              <a:gd name="connsiteY83" fmla="*/ 0 h 851265"/>
              <a:gd name="connsiteX84" fmla="*/ 4802453 w 12191998"/>
              <a:gd name="connsiteY84" fmla="*/ 3175 h 851265"/>
              <a:gd name="connsiteX85" fmla="*/ 4862777 w 12191998"/>
              <a:gd name="connsiteY85" fmla="*/ 9525 h 851265"/>
              <a:gd name="connsiteX86" fmla="*/ 4915165 w 12191998"/>
              <a:gd name="connsiteY86" fmla="*/ 20637 h 851265"/>
              <a:gd name="connsiteX87" fmla="*/ 4961202 w 12191998"/>
              <a:gd name="connsiteY87" fmla="*/ 36512 h 851265"/>
              <a:gd name="connsiteX88" fmla="*/ 5002478 w 12191998"/>
              <a:gd name="connsiteY88" fmla="*/ 52387 h 851265"/>
              <a:gd name="connsiteX89" fmla="*/ 5038989 w 12191998"/>
              <a:gd name="connsiteY89" fmla="*/ 68262 h 851265"/>
              <a:gd name="connsiteX90" fmla="*/ 5077091 w 12191998"/>
              <a:gd name="connsiteY90" fmla="*/ 87312 h 851265"/>
              <a:gd name="connsiteX91" fmla="*/ 5115189 w 12191998"/>
              <a:gd name="connsiteY91" fmla="*/ 106362 h 851265"/>
              <a:gd name="connsiteX92" fmla="*/ 5151702 w 12191998"/>
              <a:gd name="connsiteY92" fmla="*/ 125412 h 851265"/>
              <a:gd name="connsiteX93" fmla="*/ 5192978 w 12191998"/>
              <a:gd name="connsiteY93" fmla="*/ 141287 h 851265"/>
              <a:gd name="connsiteX94" fmla="*/ 5239014 w 12191998"/>
              <a:gd name="connsiteY94" fmla="*/ 155575 h 851265"/>
              <a:gd name="connsiteX95" fmla="*/ 5291401 w 12191998"/>
              <a:gd name="connsiteY95" fmla="*/ 166687 h 851265"/>
              <a:gd name="connsiteX96" fmla="*/ 5351727 w 12191998"/>
              <a:gd name="connsiteY96" fmla="*/ 174625 h 851265"/>
              <a:gd name="connsiteX97" fmla="*/ 5410199 w 12191998"/>
              <a:gd name="connsiteY97" fmla="*/ 175985 h 851265"/>
              <a:gd name="connsiteX98" fmla="*/ 5468671 w 12191998"/>
              <a:gd name="connsiteY98" fmla="*/ 174625 h 851265"/>
              <a:gd name="connsiteX99" fmla="*/ 5528996 w 12191998"/>
              <a:gd name="connsiteY99" fmla="*/ 166687 h 851265"/>
              <a:gd name="connsiteX100" fmla="*/ 5581383 w 12191998"/>
              <a:gd name="connsiteY100" fmla="*/ 155575 h 851265"/>
              <a:gd name="connsiteX101" fmla="*/ 5627421 w 12191998"/>
              <a:gd name="connsiteY101" fmla="*/ 141287 h 851265"/>
              <a:gd name="connsiteX102" fmla="*/ 5668696 w 12191998"/>
              <a:gd name="connsiteY102" fmla="*/ 125412 h 851265"/>
              <a:gd name="connsiteX103" fmla="*/ 5705210 w 12191998"/>
              <a:gd name="connsiteY103" fmla="*/ 106362 h 851265"/>
              <a:gd name="connsiteX104" fmla="*/ 5743308 w 12191998"/>
              <a:gd name="connsiteY104" fmla="*/ 87312 h 851265"/>
              <a:gd name="connsiteX105" fmla="*/ 5781408 w 12191998"/>
              <a:gd name="connsiteY105" fmla="*/ 68262 h 851265"/>
              <a:gd name="connsiteX106" fmla="*/ 5817921 w 12191998"/>
              <a:gd name="connsiteY106" fmla="*/ 52387 h 851265"/>
              <a:gd name="connsiteX107" fmla="*/ 5859196 w 12191998"/>
              <a:gd name="connsiteY107" fmla="*/ 36512 h 851265"/>
              <a:gd name="connsiteX108" fmla="*/ 5905234 w 12191998"/>
              <a:gd name="connsiteY108" fmla="*/ 20637 h 851265"/>
              <a:gd name="connsiteX109" fmla="*/ 5957621 w 12191998"/>
              <a:gd name="connsiteY109" fmla="*/ 9525 h 851265"/>
              <a:gd name="connsiteX110" fmla="*/ 6017948 w 12191998"/>
              <a:gd name="connsiteY110" fmla="*/ 3175 h 851265"/>
              <a:gd name="connsiteX111" fmla="*/ 6086210 w 12191998"/>
              <a:gd name="connsiteY111" fmla="*/ 0 h 851265"/>
              <a:gd name="connsiteX112" fmla="*/ 6095999 w 12191998"/>
              <a:gd name="connsiteY112" fmla="*/ 455 h 851265"/>
              <a:gd name="connsiteX113" fmla="*/ 6105789 w 12191998"/>
              <a:gd name="connsiteY113" fmla="*/ 0 h 851265"/>
              <a:gd name="connsiteX114" fmla="*/ 6174052 w 12191998"/>
              <a:gd name="connsiteY114" fmla="*/ 3175 h 851265"/>
              <a:gd name="connsiteX115" fmla="*/ 6234377 w 12191998"/>
              <a:gd name="connsiteY115" fmla="*/ 9525 h 851265"/>
              <a:gd name="connsiteX116" fmla="*/ 6286764 w 12191998"/>
              <a:gd name="connsiteY116" fmla="*/ 20637 h 851265"/>
              <a:gd name="connsiteX117" fmla="*/ 6332802 w 12191998"/>
              <a:gd name="connsiteY117" fmla="*/ 36512 h 851265"/>
              <a:gd name="connsiteX118" fmla="*/ 6374077 w 12191998"/>
              <a:gd name="connsiteY118" fmla="*/ 52387 h 851265"/>
              <a:gd name="connsiteX119" fmla="*/ 6410589 w 12191998"/>
              <a:gd name="connsiteY119" fmla="*/ 68262 h 851265"/>
              <a:gd name="connsiteX120" fmla="*/ 6448689 w 12191998"/>
              <a:gd name="connsiteY120" fmla="*/ 87312 h 851265"/>
              <a:gd name="connsiteX121" fmla="*/ 6486789 w 12191998"/>
              <a:gd name="connsiteY121" fmla="*/ 106362 h 851265"/>
              <a:gd name="connsiteX122" fmla="*/ 6523302 w 12191998"/>
              <a:gd name="connsiteY122" fmla="*/ 125412 h 851265"/>
              <a:gd name="connsiteX123" fmla="*/ 6564577 w 12191998"/>
              <a:gd name="connsiteY123" fmla="*/ 141287 h 851265"/>
              <a:gd name="connsiteX124" fmla="*/ 6610614 w 12191998"/>
              <a:gd name="connsiteY124" fmla="*/ 155575 h 851265"/>
              <a:gd name="connsiteX125" fmla="*/ 6663002 w 12191998"/>
              <a:gd name="connsiteY125" fmla="*/ 166687 h 851265"/>
              <a:gd name="connsiteX126" fmla="*/ 6723327 w 12191998"/>
              <a:gd name="connsiteY126" fmla="*/ 174625 h 851265"/>
              <a:gd name="connsiteX127" fmla="*/ 6781799 w 12191998"/>
              <a:gd name="connsiteY127" fmla="*/ 175985 h 851265"/>
              <a:gd name="connsiteX128" fmla="*/ 6840271 w 12191998"/>
              <a:gd name="connsiteY128" fmla="*/ 174625 h 851265"/>
              <a:gd name="connsiteX129" fmla="*/ 6900596 w 12191998"/>
              <a:gd name="connsiteY129" fmla="*/ 166687 h 851265"/>
              <a:gd name="connsiteX130" fmla="*/ 6952983 w 12191998"/>
              <a:gd name="connsiteY130" fmla="*/ 155575 h 851265"/>
              <a:gd name="connsiteX131" fmla="*/ 6999021 w 12191998"/>
              <a:gd name="connsiteY131" fmla="*/ 141287 h 851265"/>
              <a:gd name="connsiteX132" fmla="*/ 7040296 w 12191998"/>
              <a:gd name="connsiteY132" fmla="*/ 125412 h 851265"/>
              <a:gd name="connsiteX133" fmla="*/ 7076808 w 12191998"/>
              <a:gd name="connsiteY133" fmla="*/ 106362 h 851265"/>
              <a:gd name="connsiteX134" fmla="*/ 7114908 w 12191998"/>
              <a:gd name="connsiteY134" fmla="*/ 87312 h 851265"/>
              <a:gd name="connsiteX135" fmla="*/ 7153008 w 12191998"/>
              <a:gd name="connsiteY135" fmla="*/ 68262 h 851265"/>
              <a:gd name="connsiteX136" fmla="*/ 7189521 w 12191998"/>
              <a:gd name="connsiteY136" fmla="*/ 52387 h 851265"/>
              <a:gd name="connsiteX137" fmla="*/ 7230796 w 12191998"/>
              <a:gd name="connsiteY137" fmla="*/ 36512 h 851265"/>
              <a:gd name="connsiteX138" fmla="*/ 7276833 w 12191998"/>
              <a:gd name="connsiteY138" fmla="*/ 20637 h 851265"/>
              <a:gd name="connsiteX139" fmla="*/ 7329221 w 12191998"/>
              <a:gd name="connsiteY139" fmla="*/ 9525 h 851265"/>
              <a:gd name="connsiteX140" fmla="*/ 7389546 w 12191998"/>
              <a:gd name="connsiteY140" fmla="*/ 3175 h 851265"/>
              <a:gd name="connsiteX141" fmla="*/ 7457808 w 12191998"/>
              <a:gd name="connsiteY141" fmla="*/ 0 h 851265"/>
              <a:gd name="connsiteX142" fmla="*/ 7526071 w 12191998"/>
              <a:gd name="connsiteY142" fmla="*/ 3175 h 851265"/>
              <a:gd name="connsiteX143" fmla="*/ 7586396 w 12191998"/>
              <a:gd name="connsiteY143" fmla="*/ 9525 h 851265"/>
              <a:gd name="connsiteX144" fmla="*/ 7638783 w 12191998"/>
              <a:gd name="connsiteY144" fmla="*/ 20637 h 851265"/>
              <a:gd name="connsiteX145" fmla="*/ 7684821 w 12191998"/>
              <a:gd name="connsiteY145" fmla="*/ 36512 h 851265"/>
              <a:gd name="connsiteX146" fmla="*/ 7726096 w 12191998"/>
              <a:gd name="connsiteY146" fmla="*/ 52387 h 851265"/>
              <a:gd name="connsiteX147" fmla="*/ 7762608 w 12191998"/>
              <a:gd name="connsiteY147" fmla="*/ 68262 h 851265"/>
              <a:gd name="connsiteX148" fmla="*/ 7800708 w 12191998"/>
              <a:gd name="connsiteY148" fmla="*/ 87312 h 851265"/>
              <a:gd name="connsiteX149" fmla="*/ 7838808 w 12191998"/>
              <a:gd name="connsiteY149" fmla="*/ 106362 h 851265"/>
              <a:gd name="connsiteX150" fmla="*/ 7875321 w 12191998"/>
              <a:gd name="connsiteY150" fmla="*/ 125412 h 851265"/>
              <a:gd name="connsiteX151" fmla="*/ 7916596 w 12191998"/>
              <a:gd name="connsiteY151" fmla="*/ 141287 h 851265"/>
              <a:gd name="connsiteX152" fmla="*/ 7962633 w 12191998"/>
              <a:gd name="connsiteY152" fmla="*/ 155575 h 851265"/>
              <a:gd name="connsiteX153" fmla="*/ 8015021 w 12191998"/>
              <a:gd name="connsiteY153" fmla="*/ 166687 h 851265"/>
              <a:gd name="connsiteX154" fmla="*/ 8075346 w 12191998"/>
              <a:gd name="connsiteY154" fmla="*/ 174625 h 851265"/>
              <a:gd name="connsiteX155" fmla="*/ 8143608 w 12191998"/>
              <a:gd name="connsiteY155" fmla="*/ 176212 h 851265"/>
              <a:gd name="connsiteX156" fmla="*/ 8211871 w 12191998"/>
              <a:gd name="connsiteY156" fmla="*/ 174625 h 851265"/>
              <a:gd name="connsiteX157" fmla="*/ 8272196 w 12191998"/>
              <a:gd name="connsiteY157" fmla="*/ 166687 h 851265"/>
              <a:gd name="connsiteX158" fmla="*/ 8324583 w 12191998"/>
              <a:gd name="connsiteY158" fmla="*/ 155575 h 851265"/>
              <a:gd name="connsiteX159" fmla="*/ 8370621 w 12191998"/>
              <a:gd name="connsiteY159" fmla="*/ 141287 h 851265"/>
              <a:gd name="connsiteX160" fmla="*/ 8411896 w 12191998"/>
              <a:gd name="connsiteY160" fmla="*/ 125412 h 851265"/>
              <a:gd name="connsiteX161" fmla="*/ 8448408 w 12191998"/>
              <a:gd name="connsiteY161" fmla="*/ 106362 h 851265"/>
              <a:gd name="connsiteX162" fmla="*/ 8486508 w 12191998"/>
              <a:gd name="connsiteY162" fmla="*/ 87312 h 851265"/>
              <a:gd name="connsiteX163" fmla="*/ 8524608 w 12191998"/>
              <a:gd name="connsiteY163" fmla="*/ 68262 h 851265"/>
              <a:gd name="connsiteX164" fmla="*/ 8561120 w 12191998"/>
              <a:gd name="connsiteY164" fmla="*/ 52387 h 851265"/>
              <a:gd name="connsiteX165" fmla="*/ 8602396 w 12191998"/>
              <a:gd name="connsiteY165" fmla="*/ 36512 h 851265"/>
              <a:gd name="connsiteX166" fmla="*/ 8648432 w 12191998"/>
              <a:gd name="connsiteY166" fmla="*/ 20637 h 851265"/>
              <a:gd name="connsiteX167" fmla="*/ 8700820 w 12191998"/>
              <a:gd name="connsiteY167" fmla="*/ 9525 h 851265"/>
              <a:gd name="connsiteX168" fmla="*/ 8761146 w 12191998"/>
              <a:gd name="connsiteY168" fmla="*/ 3175 h 851265"/>
              <a:gd name="connsiteX169" fmla="*/ 8827820 w 12191998"/>
              <a:gd name="connsiteY169" fmla="*/ 0 h 851265"/>
              <a:gd name="connsiteX170" fmla="*/ 8897670 w 12191998"/>
              <a:gd name="connsiteY170" fmla="*/ 3175 h 851265"/>
              <a:gd name="connsiteX171" fmla="*/ 8957996 w 12191998"/>
              <a:gd name="connsiteY171" fmla="*/ 9525 h 851265"/>
              <a:gd name="connsiteX172" fmla="*/ 9010382 w 12191998"/>
              <a:gd name="connsiteY172" fmla="*/ 20637 h 851265"/>
              <a:gd name="connsiteX173" fmla="*/ 9056420 w 12191998"/>
              <a:gd name="connsiteY173" fmla="*/ 36512 h 851265"/>
              <a:gd name="connsiteX174" fmla="*/ 9097696 w 12191998"/>
              <a:gd name="connsiteY174" fmla="*/ 52387 h 851265"/>
              <a:gd name="connsiteX175" fmla="*/ 9134208 w 12191998"/>
              <a:gd name="connsiteY175" fmla="*/ 68262 h 851265"/>
              <a:gd name="connsiteX176" fmla="*/ 9172308 w 12191998"/>
              <a:gd name="connsiteY176" fmla="*/ 87312 h 851265"/>
              <a:gd name="connsiteX177" fmla="*/ 9210408 w 12191998"/>
              <a:gd name="connsiteY177" fmla="*/ 106362 h 851265"/>
              <a:gd name="connsiteX178" fmla="*/ 9246920 w 12191998"/>
              <a:gd name="connsiteY178" fmla="*/ 125412 h 851265"/>
              <a:gd name="connsiteX179" fmla="*/ 9288196 w 12191998"/>
              <a:gd name="connsiteY179" fmla="*/ 141287 h 851265"/>
              <a:gd name="connsiteX180" fmla="*/ 9334232 w 12191998"/>
              <a:gd name="connsiteY180" fmla="*/ 155575 h 851265"/>
              <a:gd name="connsiteX181" fmla="*/ 9386620 w 12191998"/>
              <a:gd name="connsiteY181" fmla="*/ 166687 h 851265"/>
              <a:gd name="connsiteX182" fmla="*/ 9446946 w 12191998"/>
              <a:gd name="connsiteY182" fmla="*/ 174625 h 851265"/>
              <a:gd name="connsiteX183" fmla="*/ 9515208 w 12191998"/>
              <a:gd name="connsiteY183" fmla="*/ 176212 h 851265"/>
              <a:gd name="connsiteX184" fmla="*/ 9583470 w 12191998"/>
              <a:gd name="connsiteY184" fmla="*/ 174625 h 851265"/>
              <a:gd name="connsiteX185" fmla="*/ 9643796 w 12191998"/>
              <a:gd name="connsiteY185" fmla="*/ 166687 h 851265"/>
              <a:gd name="connsiteX186" fmla="*/ 9696182 w 12191998"/>
              <a:gd name="connsiteY186" fmla="*/ 155575 h 851265"/>
              <a:gd name="connsiteX187" fmla="*/ 9742220 w 12191998"/>
              <a:gd name="connsiteY187" fmla="*/ 141287 h 851265"/>
              <a:gd name="connsiteX188" fmla="*/ 9783496 w 12191998"/>
              <a:gd name="connsiteY188" fmla="*/ 125412 h 851265"/>
              <a:gd name="connsiteX189" fmla="*/ 9820008 w 12191998"/>
              <a:gd name="connsiteY189" fmla="*/ 106362 h 851265"/>
              <a:gd name="connsiteX190" fmla="*/ 9896208 w 12191998"/>
              <a:gd name="connsiteY190" fmla="*/ 68262 h 851265"/>
              <a:gd name="connsiteX191" fmla="*/ 9932720 w 12191998"/>
              <a:gd name="connsiteY191" fmla="*/ 52387 h 851265"/>
              <a:gd name="connsiteX192" fmla="*/ 9973996 w 12191998"/>
              <a:gd name="connsiteY192" fmla="*/ 36512 h 851265"/>
              <a:gd name="connsiteX193" fmla="*/ 10020032 w 12191998"/>
              <a:gd name="connsiteY193" fmla="*/ 20637 h 851265"/>
              <a:gd name="connsiteX194" fmla="*/ 10072420 w 12191998"/>
              <a:gd name="connsiteY194" fmla="*/ 9525 h 851265"/>
              <a:gd name="connsiteX195" fmla="*/ 10132746 w 12191998"/>
              <a:gd name="connsiteY195" fmla="*/ 3175 h 851265"/>
              <a:gd name="connsiteX196" fmla="*/ 10201008 w 12191998"/>
              <a:gd name="connsiteY196" fmla="*/ 0 h 851265"/>
              <a:gd name="connsiteX197" fmla="*/ 10269270 w 12191998"/>
              <a:gd name="connsiteY197" fmla="*/ 3175 h 851265"/>
              <a:gd name="connsiteX198" fmla="*/ 10329596 w 12191998"/>
              <a:gd name="connsiteY198" fmla="*/ 9525 h 851265"/>
              <a:gd name="connsiteX199" fmla="*/ 10381982 w 12191998"/>
              <a:gd name="connsiteY199" fmla="*/ 20637 h 851265"/>
              <a:gd name="connsiteX200" fmla="*/ 10428020 w 12191998"/>
              <a:gd name="connsiteY200" fmla="*/ 36512 h 851265"/>
              <a:gd name="connsiteX201" fmla="*/ 10469296 w 12191998"/>
              <a:gd name="connsiteY201" fmla="*/ 52387 h 851265"/>
              <a:gd name="connsiteX202" fmla="*/ 10505808 w 12191998"/>
              <a:gd name="connsiteY202" fmla="*/ 68262 h 851265"/>
              <a:gd name="connsiteX203" fmla="*/ 10543908 w 12191998"/>
              <a:gd name="connsiteY203" fmla="*/ 87312 h 851265"/>
              <a:gd name="connsiteX204" fmla="*/ 10582008 w 12191998"/>
              <a:gd name="connsiteY204" fmla="*/ 106362 h 851265"/>
              <a:gd name="connsiteX205" fmla="*/ 10618520 w 12191998"/>
              <a:gd name="connsiteY205" fmla="*/ 125412 h 851265"/>
              <a:gd name="connsiteX206" fmla="*/ 10659796 w 12191998"/>
              <a:gd name="connsiteY206" fmla="*/ 141287 h 851265"/>
              <a:gd name="connsiteX207" fmla="*/ 10705832 w 12191998"/>
              <a:gd name="connsiteY207" fmla="*/ 155575 h 851265"/>
              <a:gd name="connsiteX208" fmla="*/ 10758220 w 12191998"/>
              <a:gd name="connsiteY208" fmla="*/ 166687 h 851265"/>
              <a:gd name="connsiteX209" fmla="*/ 10818546 w 12191998"/>
              <a:gd name="connsiteY209" fmla="*/ 174625 h 851265"/>
              <a:gd name="connsiteX210" fmla="*/ 10886808 w 12191998"/>
              <a:gd name="connsiteY210" fmla="*/ 176212 h 851265"/>
              <a:gd name="connsiteX211" fmla="*/ 10955070 w 12191998"/>
              <a:gd name="connsiteY211" fmla="*/ 174625 h 851265"/>
              <a:gd name="connsiteX212" fmla="*/ 11015396 w 12191998"/>
              <a:gd name="connsiteY212" fmla="*/ 166687 h 851265"/>
              <a:gd name="connsiteX213" fmla="*/ 11067782 w 12191998"/>
              <a:gd name="connsiteY213" fmla="*/ 155575 h 851265"/>
              <a:gd name="connsiteX214" fmla="*/ 11113820 w 12191998"/>
              <a:gd name="connsiteY214" fmla="*/ 141287 h 851265"/>
              <a:gd name="connsiteX215" fmla="*/ 11155096 w 12191998"/>
              <a:gd name="connsiteY215" fmla="*/ 125412 h 851265"/>
              <a:gd name="connsiteX216" fmla="*/ 11191608 w 12191998"/>
              <a:gd name="connsiteY216" fmla="*/ 106362 h 851265"/>
              <a:gd name="connsiteX217" fmla="*/ 11229708 w 12191998"/>
              <a:gd name="connsiteY217" fmla="*/ 87312 h 851265"/>
              <a:gd name="connsiteX218" fmla="*/ 11267808 w 12191998"/>
              <a:gd name="connsiteY218" fmla="*/ 68262 h 851265"/>
              <a:gd name="connsiteX219" fmla="*/ 11304320 w 12191998"/>
              <a:gd name="connsiteY219" fmla="*/ 52387 h 851265"/>
              <a:gd name="connsiteX220" fmla="*/ 11345596 w 12191998"/>
              <a:gd name="connsiteY220" fmla="*/ 36512 h 851265"/>
              <a:gd name="connsiteX221" fmla="*/ 11391632 w 12191998"/>
              <a:gd name="connsiteY221" fmla="*/ 20637 h 851265"/>
              <a:gd name="connsiteX222" fmla="*/ 11444020 w 12191998"/>
              <a:gd name="connsiteY222" fmla="*/ 9525 h 851265"/>
              <a:gd name="connsiteX223" fmla="*/ 11504346 w 12191998"/>
              <a:gd name="connsiteY223" fmla="*/ 3175 h 851265"/>
              <a:gd name="connsiteX224" fmla="*/ 11572608 w 12191998"/>
              <a:gd name="connsiteY224" fmla="*/ 0 h 851265"/>
              <a:gd name="connsiteX225" fmla="*/ 11640870 w 12191998"/>
              <a:gd name="connsiteY225" fmla="*/ 3175 h 851265"/>
              <a:gd name="connsiteX226" fmla="*/ 11701196 w 12191998"/>
              <a:gd name="connsiteY226" fmla="*/ 9525 h 851265"/>
              <a:gd name="connsiteX227" fmla="*/ 11753582 w 12191998"/>
              <a:gd name="connsiteY227" fmla="*/ 20637 h 851265"/>
              <a:gd name="connsiteX228" fmla="*/ 11799620 w 12191998"/>
              <a:gd name="connsiteY228" fmla="*/ 36512 h 851265"/>
              <a:gd name="connsiteX229" fmla="*/ 11840896 w 12191998"/>
              <a:gd name="connsiteY229" fmla="*/ 52387 h 851265"/>
              <a:gd name="connsiteX230" fmla="*/ 11877408 w 12191998"/>
              <a:gd name="connsiteY230" fmla="*/ 68262 h 851265"/>
              <a:gd name="connsiteX231" fmla="*/ 11915508 w 12191998"/>
              <a:gd name="connsiteY231" fmla="*/ 87312 h 851265"/>
              <a:gd name="connsiteX232" fmla="*/ 11953608 w 12191998"/>
              <a:gd name="connsiteY232" fmla="*/ 106362 h 851265"/>
              <a:gd name="connsiteX233" fmla="*/ 11990120 w 12191998"/>
              <a:gd name="connsiteY233" fmla="*/ 125412 h 851265"/>
              <a:gd name="connsiteX234" fmla="*/ 12031396 w 12191998"/>
              <a:gd name="connsiteY234" fmla="*/ 141287 h 851265"/>
              <a:gd name="connsiteX235" fmla="*/ 12077432 w 12191998"/>
              <a:gd name="connsiteY235" fmla="*/ 155575 h 851265"/>
              <a:gd name="connsiteX236" fmla="*/ 12129820 w 12191998"/>
              <a:gd name="connsiteY236" fmla="*/ 166688 h 851265"/>
              <a:gd name="connsiteX237" fmla="*/ 12190146 w 12191998"/>
              <a:gd name="connsiteY237" fmla="*/ 174625 h 851265"/>
              <a:gd name="connsiteX238" fmla="*/ 12191998 w 12191998"/>
              <a:gd name="connsiteY238" fmla="*/ 174668 h 851265"/>
              <a:gd name="connsiteX239" fmla="*/ 12191998 w 12191998"/>
              <a:gd name="connsiteY239" fmla="*/ 851265 h 851265"/>
              <a:gd name="connsiteX240" fmla="*/ 0 w 12191998"/>
              <a:gd name="connsiteY240" fmla="*/ 851265 h 851265"/>
              <a:gd name="connsiteX241" fmla="*/ 0 w 12191998"/>
              <a:gd name="connsiteY241" fmla="*/ 174668 h 851265"/>
              <a:gd name="connsiteX242" fmla="*/ 1852 w 12191998"/>
              <a:gd name="connsiteY242" fmla="*/ 174625 h 851265"/>
              <a:gd name="connsiteX243" fmla="*/ 62177 w 12191998"/>
              <a:gd name="connsiteY243" fmla="*/ 166687 h 851265"/>
              <a:gd name="connsiteX244" fmla="*/ 114564 w 12191998"/>
              <a:gd name="connsiteY244" fmla="*/ 155575 h 851265"/>
              <a:gd name="connsiteX245" fmla="*/ 160602 w 12191998"/>
              <a:gd name="connsiteY245" fmla="*/ 141287 h 851265"/>
              <a:gd name="connsiteX246" fmla="*/ 201877 w 12191998"/>
              <a:gd name="connsiteY246" fmla="*/ 125412 h 851265"/>
              <a:gd name="connsiteX247" fmla="*/ 238389 w 12191998"/>
              <a:gd name="connsiteY247" fmla="*/ 106362 h 851265"/>
              <a:gd name="connsiteX248" fmla="*/ 276489 w 12191998"/>
              <a:gd name="connsiteY248" fmla="*/ 87312 h 851265"/>
              <a:gd name="connsiteX249" fmla="*/ 314589 w 12191998"/>
              <a:gd name="connsiteY249" fmla="*/ 68262 h 851265"/>
              <a:gd name="connsiteX250" fmla="*/ 351102 w 12191998"/>
              <a:gd name="connsiteY250" fmla="*/ 52387 h 851265"/>
              <a:gd name="connsiteX251" fmla="*/ 392377 w 12191998"/>
              <a:gd name="connsiteY251" fmla="*/ 36512 h 851265"/>
              <a:gd name="connsiteX252" fmla="*/ 438414 w 12191998"/>
              <a:gd name="connsiteY252" fmla="*/ 20637 h 851265"/>
              <a:gd name="connsiteX253" fmla="*/ 490802 w 12191998"/>
              <a:gd name="connsiteY253" fmla="*/ 9525 h 851265"/>
              <a:gd name="connsiteX254" fmla="*/ 551127 w 12191998"/>
              <a:gd name="connsiteY254" fmla="*/ 3175 h 851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</a:cxnLst>
            <a:rect l="l" t="t" r="r" b="b"/>
            <a:pathLst>
              <a:path w="12191998" h="851265">
                <a:moveTo>
                  <a:pt x="619389" y="0"/>
                </a:moveTo>
                <a:lnTo>
                  <a:pt x="687652" y="3175"/>
                </a:lnTo>
                <a:lnTo>
                  <a:pt x="747977" y="9525"/>
                </a:lnTo>
                <a:lnTo>
                  <a:pt x="800364" y="20637"/>
                </a:lnTo>
                <a:lnTo>
                  <a:pt x="846402" y="36512"/>
                </a:lnTo>
                <a:lnTo>
                  <a:pt x="887677" y="52387"/>
                </a:lnTo>
                <a:lnTo>
                  <a:pt x="924189" y="68262"/>
                </a:lnTo>
                <a:lnTo>
                  <a:pt x="962289" y="87312"/>
                </a:lnTo>
                <a:lnTo>
                  <a:pt x="1000389" y="106362"/>
                </a:lnTo>
                <a:lnTo>
                  <a:pt x="1036902" y="125412"/>
                </a:lnTo>
                <a:lnTo>
                  <a:pt x="1078177" y="141287"/>
                </a:lnTo>
                <a:lnTo>
                  <a:pt x="1124214" y="155575"/>
                </a:lnTo>
                <a:lnTo>
                  <a:pt x="1176602" y="166687"/>
                </a:lnTo>
                <a:lnTo>
                  <a:pt x="1236927" y="174625"/>
                </a:lnTo>
                <a:lnTo>
                  <a:pt x="1305189" y="176212"/>
                </a:lnTo>
                <a:lnTo>
                  <a:pt x="1373452" y="174625"/>
                </a:lnTo>
                <a:lnTo>
                  <a:pt x="1433777" y="166687"/>
                </a:lnTo>
                <a:lnTo>
                  <a:pt x="1486164" y="155575"/>
                </a:lnTo>
                <a:lnTo>
                  <a:pt x="1532202" y="141287"/>
                </a:lnTo>
                <a:lnTo>
                  <a:pt x="1573477" y="125412"/>
                </a:lnTo>
                <a:lnTo>
                  <a:pt x="1609989" y="106362"/>
                </a:lnTo>
                <a:lnTo>
                  <a:pt x="1648089" y="87312"/>
                </a:lnTo>
                <a:lnTo>
                  <a:pt x="1686189" y="68262"/>
                </a:lnTo>
                <a:lnTo>
                  <a:pt x="1722702" y="52387"/>
                </a:lnTo>
                <a:lnTo>
                  <a:pt x="1763977" y="36512"/>
                </a:lnTo>
                <a:lnTo>
                  <a:pt x="1810014" y="20637"/>
                </a:lnTo>
                <a:lnTo>
                  <a:pt x="1862402" y="9525"/>
                </a:lnTo>
                <a:lnTo>
                  <a:pt x="1922727" y="3175"/>
                </a:lnTo>
                <a:lnTo>
                  <a:pt x="1990989" y="0"/>
                </a:lnTo>
                <a:lnTo>
                  <a:pt x="2059252" y="3175"/>
                </a:lnTo>
                <a:lnTo>
                  <a:pt x="2119577" y="9525"/>
                </a:lnTo>
                <a:lnTo>
                  <a:pt x="2171964" y="20637"/>
                </a:lnTo>
                <a:lnTo>
                  <a:pt x="2218002" y="36512"/>
                </a:lnTo>
                <a:lnTo>
                  <a:pt x="2259277" y="52387"/>
                </a:lnTo>
                <a:lnTo>
                  <a:pt x="2295789" y="68262"/>
                </a:lnTo>
                <a:lnTo>
                  <a:pt x="2333889" y="87312"/>
                </a:lnTo>
                <a:lnTo>
                  <a:pt x="2371989" y="106362"/>
                </a:lnTo>
                <a:lnTo>
                  <a:pt x="2408502" y="125412"/>
                </a:lnTo>
                <a:lnTo>
                  <a:pt x="2449777" y="141287"/>
                </a:lnTo>
                <a:lnTo>
                  <a:pt x="2495814" y="155575"/>
                </a:lnTo>
                <a:lnTo>
                  <a:pt x="2548202" y="166687"/>
                </a:lnTo>
                <a:lnTo>
                  <a:pt x="2608527" y="174625"/>
                </a:lnTo>
                <a:lnTo>
                  <a:pt x="2676789" y="176212"/>
                </a:lnTo>
                <a:lnTo>
                  <a:pt x="2745052" y="174625"/>
                </a:lnTo>
                <a:lnTo>
                  <a:pt x="2805377" y="166687"/>
                </a:lnTo>
                <a:lnTo>
                  <a:pt x="2857764" y="155575"/>
                </a:lnTo>
                <a:lnTo>
                  <a:pt x="2903802" y="141287"/>
                </a:lnTo>
                <a:lnTo>
                  <a:pt x="2945077" y="125412"/>
                </a:lnTo>
                <a:lnTo>
                  <a:pt x="2981589" y="106362"/>
                </a:lnTo>
                <a:lnTo>
                  <a:pt x="3019689" y="87312"/>
                </a:lnTo>
                <a:lnTo>
                  <a:pt x="3057789" y="68262"/>
                </a:lnTo>
                <a:lnTo>
                  <a:pt x="3094302" y="52387"/>
                </a:lnTo>
                <a:lnTo>
                  <a:pt x="3135577" y="36512"/>
                </a:lnTo>
                <a:lnTo>
                  <a:pt x="3181614" y="20637"/>
                </a:lnTo>
                <a:lnTo>
                  <a:pt x="3234002" y="9525"/>
                </a:lnTo>
                <a:lnTo>
                  <a:pt x="3294327" y="3175"/>
                </a:lnTo>
                <a:lnTo>
                  <a:pt x="3361002" y="0"/>
                </a:lnTo>
                <a:lnTo>
                  <a:pt x="3430852" y="3175"/>
                </a:lnTo>
                <a:lnTo>
                  <a:pt x="3491177" y="9525"/>
                </a:lnTo>
                <a:lnTo>
                  <a:pt x="3543564" y="20637"/>
                </a:lnTo>
                <a:lnTo>
                  <a:pt x="3589602" y="36512"/>
                </a:lnTo>
                <a:lnTo>
                  <a:pt x="3630877" y="52387"/>
                </a:lnTo>
                <a:lnTo>
                  <a:pt x="3667389" y="68262"/>
                </a:lnTo>
                <a:lnTo>
                  <a:pt x="3705489" y="87312"/>
                </a:lnTo>
                <a:lnTo>
                  <a:pt x="3743589" y="106362"/>
                </a:lnTo>
                <a:lnTo>
                  <a:pt x="3780102" y="125412"/>
                </a:lnTo>
                <a:lnTo>
                  <a:pt x="3821377" y="141287"/>
                </a:lnTo>
                <a:lnTo>
                  <a:pt x="3867414" y="155575"/>
                </a:lnTo>
                <a:lnTo>
                  <a:pt x="3919802" y="166687"/>
                </a:lnTo>
                <a:lnTo>
                  <a:pt x="3980127" y="174625"/>
                </a:lnTo>
                <a:lnTo>
                  <a:pt x="4048389" y="176212"/>
                </a:lnTo>
                <a:lnTo>
                  <a:pt x="4116652" y="174625"/>
                </a:lnTo>
                <a:lnTo>
                  <a:pt x="4176977" y="166687"/>
                </a:lnTo>
                <a:lnTo>
                  <a:pt x="4229364" y="155575"/>
                </a:lnTo>
                <a:lnTo>
                  <a:pt x="4275402" y="141287"/>
                </a:lnTo>
                <a:lnTo>
                  <a:pt x="4316677" y="125412"/>
                </a:lnTo>
                <a:lnTo>
                  <a:pt x="4353189" y="106362"/>
                </a:lnTo>
                <a:lnTo>
                  <a:pt x="4429389" y="68262"/>
                </a:lnTo>
                <a:lnTo>
                  <a:pt x="4465902" y="52387"/>
                </a:lnTo>
                <a:lnTo>
                  <a:pt x="4507177" y="36512"/>
                </a:lnTo>
                <a:lnTo>
                  <a:pt x="4553216" y="20637"/>
                </a:lnTo>
                <a:lnTo>
                  <a:pt x="4605602" y="9525"/>
                </a:lnTo>
                <a:lnTo>
                  <a:pt x="4665928" y="3175"/>
                </a:lnTo>
                <a:lnTo>
                  <a:pt x="4734189" y="0"/>
                </a:lnTo>
                <a:lnTo>
                  <a:pt x="4802453" y="3175"/>
                </a:lnTo>
                <a:lnTo>
                  <a:pt x="4862777" y="9525"/>
                </a:lnTo>
                <a:lnTo>
                  <a:pt x="4915165" y="20637"/>
                </a:lnTo>
                <a:lnTo>
                  <a:pt x="4961202" y="36512"/>
                </a:lnTo>
                <a:lnTo>
                  <a:pt x="5002478" y="52387"/>
                </a:lnTo>
                <a:lnTo>
                  <a:pt x="5038989" y="68262"/>
                </a:lnTo>
                <a:lnTo>
                  <a:pt x="5077091" y="87312"/>
                </a:lnTo>
                <a:lnTo>
                  <a:pt x="5115189" y="106362"/>
                </a:lnTo>
                <a:lnTo>
                  <a:pt x="5151702" y="125412"/>
                </a:lnTo>
                <a:lnTo>
                  <a:pt x="5192978" y="141287"/>
                </a:lnTo>
                <a:lnTo>
                  <a:pt x="5239014" y="155575"/>
                </a:lnTo>
                <a:lnTo>
                  <a:pt x="5291401" y="166687"/>
                </a:lnTo>
                <a:lnTo>
                  <a:pt x="5351727" y="174625"/>
                </a:lnTo>
                <a:lnTo>
                  <a:pt x="5410199" y="175985"/>
                </a:lnTo>
                <a:lnTo>
                  <a:pt x="5468671" y="174625"/>
                </a:lnTo>
                <a:lnTo>
                  <a:pt x="5528996" y="166687"/>
                </a:lnTo>
                <a:lnTo>
                  <a:pt x="5581383" y="155575"/>
                </a:lnTo>
                <a:lnTo>
                  <a:pt x="5627421" y="141287"/>
                </a:lnTo>
                <a:lnTo>
                  <a:pt x="5668696" y="125412"/>
                </a:lnTo>
                <a:lnTo>
                  <a:pt x="5705210" y="106362"/>
                </a:lnTo>
                <a:lnTo>
                  <a:pt x="5743308" y="87312"/>
                </a:lnTo>
                <a:lnTo>
                  <a:pt x="5781408" y="68262"/>
                </a:lnTo>
                <a:lnTo>
                  <a:pt x="5817921" y="52387"/>
                </a:lnTo>
                <a:lnTo>
                  <a:pt x="5859196" y="36512"/>
                </a:lnTo>
                <a:lnTo>
                  <a:pt x="5905234" y="20637"/>
                </a:lnTo>
                <a:lnTo>
                  <a:pt x="5957621" y="9525"/>
                </a:lnTo>
                <a:lnTo>
                  <a:pt x="6017948" y="3175"/>
                </a:lnTo>
                <a:lnTo>
                  <a:pt x="6086210" y="0"/>
                </a:lnTo>
                <a:lnTo>
                  <a:pt x="6095999" y="455"/>
                </a:lnTo>
                <a:lnTo>
                  <a:pt x="6105789" y="0"/>
                </a:lnTo>
                <a:lnTo>
                  <a:pt x="6174052" y="3175"/>
                </a:lnTo>
                <a:lnTo>
                  <a:pt x="6234377" y="9525"/>
                </a:lnTo>
                <a:lnTo>
                  <a:pt x="6286764" y="20637"/>
                </a:lnTo>
                <a:lnTo>
                  <a:pt x="6332802" y="36512"/>
                </a:lnTo>
                <a:lnTo>
                  <a:pt x="6374077" y="52387"/>
                </a:lnTo>
                <a:lnTo>
                  <a:pt x="6410589" y="68262"/>
                </a:lnTo>
                <a:lnTo>
                  <a:pt x="6448689" y="87312"/>
                </a:lnTo>
                <a:lnTo>
                  <a:pt x="6486789" y="106362"/>
                </a:lnTo>
                <a:lnTo>
                  <a:pt x="6523302" y="125412"/>
                </a:lnTo>
                <a:lnTo>
                  <a:pt x="6564577" y="141287"/>
                </a:lnTo>
                <a:lnTo>
                  <a:pt x="6610614" y="155575"/>
                </a:lnTo>
                <a:lnTo>
                  <a:pt x="6663002" y="166687"/>
                </a:lnTo>
                <a:lnTo>
                  <a:pt x="6723327" y="174625"/>
                </a:lnTo>
                <a:lnTo>
                  <a:pt x="6781799" y="175985"/>
                </a:lnTo>
                <a:lnTo>
                  <a:pt x="6840271" y="174625"/>
                </a:lnTo>
                <a:lnTo>
                  <a:pt x="6900596" y="166687"/>
                </a:lnTo>
                <a:lnTo>
                  <a:pt x="6952983" y="155575"/>
                </a:lnTo>
                <a:lnTo>
                  <a:pt x="6999021" y="141287"/>
                </a:lnTo>
                <a:lnTo>
                  <a:pt x="7040296" y="125412"/>
                </a:lnTo>
                <a:lnTo>
                  <a:pt x="7076808" y="106362"/>
                </a:lnTo>
                <a:lnTo>
                  <a:pt x="7114908" y="87312"/>
                </a:lnTo>
                <a:lnTo>
                  <a:pt x="7153008" y="68262"/>
                </a:lnTo>
                <a:lnTo>
                  <a:pt x="7189521" y="52387"/>
                </a:lnTo>
                <a:lnTo>
                  <a:pt x="7230796" y="36512"/>
                </a:lnTo>
                <a:lnTo>
                  <a:pt x="7276833" y="20637"/>
                </a:lnTo>
                <a:lnTo>
                  <a:pt x="7329221" y="9525"/>
                </a:lnTo>
                <a:lnTo>
                  <a:pt x="7389546" y="3175"/>
                </a:lnTo>
                <a:lnTo>
                  <a:pt x="7457808" y="0"/>
                </a:lnTo>
                <a:lnTo>
                  <a:pt x="7526071" y="3175"/>
                </a:lnTo>
                <a:lnTo>
                  <a:pt x="7586396" y="9525"/>
                </a:lnTo>
                <a:lnTo>
                  <a:pt x="7638783" y="20637"/>
                </a:lnTo>
                <a:lnTo>
                  <a:pt x="7684821" y="36512"/>
                </a:lnTo>
                <a:lnTo>
                  <a:pt x="7726096" y="52387"/>
                </a:lnTo>
                <a:lnTo>
                  <a:pt x="7762608" y="68262"/>
                </a:lnTo>
                <a:lnTo>
                  <a:pt x="7800708" y="87312"/>
                </a:lnTo>
                <a:lnTo>
                  <a:pt x="7838808" y="106362"/>
                </a:lnTo>
                <a:lnTo>
                  <a:pt x="7875321" y="125412"/>
                </a:lnTo>
                <a:lnTo>
                  <a:pt x="7916596" y="141287"/>
                </a:lnTo>
                <a:lnTo>
                  <a:pt x="7962633" y="155575"/>
                </a:lnTo>
                <a:lnTo>
                  <a:pt x="8015021" y="166687"/>
                </a:lnTo>
                <a:lnTo>
                  <a:pt x="8075346" y="174625"/>
                </a:lnTo>
                <a:lnTo>
                  <a:pt x="8143608" y="176212"/>
                </a:lnTo>
                <a:lnTo>
                  <a:pt x="8211871" y="174625"/>
                </a:lnTo>
                <a:lnTo>
                  <a:pt x="8272196" y="166687"/>
                </a:lnTo>
                <a:lnTo>
                  <a:pt x="8324583" y="155575"/>
                </a:lnTo>
                <a:lnTo>
                  <a:pt x="8370621" y="141287"/>
                </a:lnTo>
                <a:lnTo>
                  <a:pt x="8411896" y="125412"/>
                </a:lnTo>
                <a:lnTo>
                  <a:pt x="8448408" y="106362"/>
                </a:lnTo>
                <a:lnTo>
                  <a:pt x="8486508" y="87312"/>
                </a:lnTo>
                <a:lnTo>
                  <a:pt x="8524608" y="68262"/>
                </a:lnTo>
                <a:lnTo>
                  <a:pt x="8561120" y="52387"/>
                </a:lnTo>
                <a:lnTo>
                  <a:pt x="8602396" y="36512"/>
                </a:lnTo>
                <a:lnTo>
                  <a:pt x="8648432" y="20637"/>
                </a:lnTo>
                <a:lnTo>
                  <a:pt x="8700820" y="9525"/>
                </a:lnTo>
                <a:lnTo>
                  <a:pt x="8761146" y="3175"/>
                </a:lnTo>
                <a:lnTo>
                  <a:pt x="8827820" y="0"/>
                </a:lnTo>
                <a:lnTo>
                  <a:pt x="8897670" y="3175"/>
                </a:lnTo>
                <a:lnTo>
                  <a:pt x="8957996" y="9525"/>
                </a:lnTo>
                <a:lnTo>
                  <a:pt x="9010382" y="20637"/>
                </a:lnTo>
                <a:lnTo>
                  <a:pt x="9056420" y="36512"/>
                </a:lnTo>
                <a:lnTo>
                  <a:pt x="9097696" y="52387"/>
                </a:lnTo>
                <a:lnTo>
                  <a:pt x="9134208" y="68262"/>
                </a:lnTo>
                <a:lnTo>
                  <a:pt x="9172308" y="87312"/>
                </a:lnTo>
                <a:lnTo>
                  <a:pt x="9210408" y="106362"/>
                </a:lnTo>
                <a:lnTo>
                  <a:pt x="9246920" y="125412"/>
                </a:lnTo>
                <a:lnTo>
                  <a:pt x="9288196" y="141287"/>
                </a:lnTo>
                <a:lnTo>
                  <a:pt x="9334232" y="155575"/>
                </a:lnTo>
                <a:lnTo>
                  <a:pt x="9386620" y="166687"/>
                </a:lnTo>
                <a:lnTo>
                  <a:pt x="9446946" y="174625"/>
                </a:lnTo>
                <a:lnTo>
                  <a:pt x="9515208" y="176212"/>
                </a:lnTo>
                <a:lnTo>
                  <a:pt x="9583470" y="174625"/>
                </a:lnTo>
                <a:lnTo>
                  <a:pt x="9643796" y="166687"/>
                </a:lnTo>
                <a:lnTo>
                  <a:pt x="9696182" y="155575"/>
                </a:lnTo>
                <a:lnTo>
                  <a:pt x="9742220" y="141287"/>
                </a:lnTo>
                <a:lnTo>
                  <a:pt x="9783496" y="125412"/>
                </a:lnTo>
                <a:lnTo>
                  <a:pt x="9820008" y="106362"/>
                </a:lnTo>
                <a:lnTo>
                  <a:pt x="9896208" y="68262"/>
                </a:lnTo>
                <a:lnTo>
                  <a:pt x="9932720" y="52387"/>
                </a:lnTo>
                <a:lnTo>
                  <a:pt x="9973996" y="36512"/>
                </a:lnTo>
                <a:lnTo>
                  <a:pt x="10020032" y="20637"/>
                </a:lnTo>
                <a:lnTo>
                  <a:pt x="10072420" y="9525"/>
                </a:lnTo>
                <a:lnTo>
                  <a:pt x="10132746" y="3175"/>
                </a:lnTo>
                <a:lnTo>
                  <a:pt x="10201008" y="0"/>
                </a:lnTo>
                <a:lnTo>
                  <a:pt x="10269270" y="3175"/>
                </a:lnTo>
                <a:lnTo>
                  <a:pt x="10329596" y="9525"/>
                </a:lnTo>
                <a:lnTo>
                  <a:pt x="10381982" y="20637"/>
                </a:lnTo>
                <a:lnTo>
                  <a:pt x="10428020" y="36512"/>
                </a:lnTo>
                <a:lnTo>
                  <a:pt x="10469296" y="52387"/>
                </a:lnTo>
                <a:lnTo>
                  <a:pt x="10505808" y="68262"/>
                </a:lnTo>
                <a:lnTo>
                  <a:pt x="10543908" y="87312"/>
                </a:lnTo>
                <a:lnTo>
                  <a:pt x="10582008" y="106362"/>
                </a:lnTo>
                <a:lnTo>
                  <a:pt x="10618520" y="125412"/>
                </a:lnTo>
                <a:lnTo>
                  <a:pt x="10659796" y="141287"/>
                </a:lnTo>
                <a:lnTo>
                  <a:pt x="10705832" y="155575"/>
                </a:lnTo>
                <a:lnTo>
                  <a:pt x="10758220" y="166687"/>
                </a:lnTo>
                <a:lnTo>
                  <a:pt x="10818546" y="174625"/>
                </a:lnTo>
                <a:lnTo>
                  <a:pt x="10886808" y="176212"/>
                </a:lnTo>
                <a:lnTo>
                  <a:pt x="10955070" y="174625"/>
                </a:lnTo>
                <a:lnTo>
                  <a:pt x="11015396" y="166687"/>
                </a:lnTo>
                <a:lnTo>
                  <a:pt x="11067782" y="155575"/>
                </a:lnTo>
                <a:lnTo>
                  <a:pt x="11113820" y="141287"/>
                </a:lnTo>
                <a:lnTo>
                  <a:pt x="11155096" y="125412"/>
                </a:lnTo>
                <a:lnTo>
                  <a:pt x="11191608" y="106362"/>
                </a:lnTo>
                <a:lnTo>
                  <a:pt x="11229708" y="87312"/>
                </a:lnTo>
                <a:lnTo>
                  <a:pt x="11267808" y="68262"/>
                </a:lnTo>
                <a:lnTo>
                  <a:pt x="11304320" y="52387"/>
                </a:lnTo>
                <a:lnTo>
                  <a:pt x="11345596" y="36512"/>
                </a:lnTo>
                <a:lnTo>
                  <a:pt x="11391632" y="20637"/>
                </a:lnTo>
                <a:lnTo>
                  <a:pt x="11444020" y="9525"/>
                </a:lnTo>
                <a:lnTo>
                  <a:pt x="11504346" y="3175"/>
                </a:lnTo>
                <a:lnTo>
                  <a:pt x="11572608" y="0"/>
                </a:lnTo>
                <a:lnTo>
                  <a:pt x="11640870" y="3175"/>
                </a:lnTo>
                <a:lnTo>
                  <a:pt x="11701196" y="9525"/>
                </a:lnTo>
                <a:lnTo>
                  <a:pt x="11753582" y="20637"/>
                </a:lnTo>
                <a:lnTo>
                  <a:pt x="11799620" y="36512"/>
                </a:lnTo>
                <a:lnTo>
                  <a:pt x="11840896" y="52387"/>
                </a:lnTo>
                <a:lnTo>
                  <a:pt x="11877408" y="68262"/>
                </a:lnTo>
                <a:lnTo>
                  <a:pt x="11915508" y="87312"/>
                </a:lnTo>
                <a:lnTo>
                  <a:pt x="11953608" y="106362"/>
                </a:lnTo>
                <a:lnTo>
                  <a:pt x="11990120" y="125412"/>
                </a:lnTo>
                <a:lnTo>
                  <a:pt x="12031396" y="141287"/>
                </a:lnTo>
                <a:lnTo>
                  <a:pt x="12077432" y="155575"/>
                </a:lnTo>
                <a:lnTo>
                  <a:pt x="12129820" y="166688"/>
                </a:lnTo>
                <a:lnTo>
                  <a:pt x="12190146" y="174625"/>
                </a:lnTo>
                <a:lnTo>
                  <a:pt x="12191998" y="174668"/>
                </a:lnTo>
                <a:lnTo>
                  <a:pt x="12191998" y="851265"/>
                </a:lnTo>
                <a:lnTo>
                  <a:pt x="0" y="851265"/>
                </a:lnTo>
                <a:lnTo>
                  <a:pt x="0" y="174668"/>
                </a:lnTo>
                <a:lnTo>
                  <a:pt x="1852" y="174625"/>
                </a:lnTo>
                <a:lnTo>
                  <a:pt x="62177" y="166687"/>
                </a:lnTo>
                <a:lnTo>
                  <a:pt x="114564" y="155575"/>
                </a:lnTo>
                <a:lnTo>
                  <a:pt x="160602" y="141287"/>
                </a:lnTo>
                <a:lnTo>
                  <a:pt x="201877" y="125412"/>
                </a:lnTo>
                <a:lnTo>
                  <a:pt x="238389" y="106362"/>
                </a:lnTo>
                <a:lnTo>
                  <a:pt x="276489" y="87312"/>
                </a:lnTo>
                <a:lnTo>
                  <a:pt x="314589" y="68262"/>
                </a:lnTo>
                <a:lnTo>
                  <a:pt x="351102" y="52387"/>
                </a:lnTo>
                <a:lnTo>
                  <a:pt x="392377" y="36512"/>
                </a:lnTo>
                <a:lnTo>
                  <a:pt x="438414" y="20637"/>
                </a:lnTo>
                <a:lnTo>
                  <a:pt x="490802" y="9525"/>
                </a:lnTo>
                <a:lnTo>
                  <a:pt x="551127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702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495323-CD9B-4A11-8E8B-5F1EAA91D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7" y="645105"/>
            <a:ext cx="4479820" cy="1320855"/>
          </a:xfrm>
        </p:spPr>
        <p:txBody>
          <a:bodyPr>
            <a:normAutofit/>
          </a:bodyPr>
          <a:lstStyle/>
          <a:p>
            <a:r>
              <a:rPr lang="es-MX" sz="4000"/>
              <a:t>Documentación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362AE0-F108-4233-978D-BC79C248E2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286001"/>
            <a:ext cx="4363595" cy="3593591"/>
          </a:xfrm>
        </p:spPr>
        <p:txBody>
          <a:bodyPr>
            <a:normAutofit/>
          </a:bodyPr>
          <a:lstStyle/>
          <a:p>
            <a:r>
              <a:rPr lang="es-MX" dirty="0"/>
              <a:t>Es un manual para aprender a usar las librerías.</a:t>
            </a:r>
          </a:p>
          <a:p>
            <a:r>
              <a:rPr lang="es-MX" dirty="0"/>
              <a:t>Especifican cómo usar las funciones y constantes de la misma.</a:t>
            </a:r>
          </a:p>
          <a:p>
            <a:r>
              <a:rPr lang="es-MX" dirty="0"/>
              <a:t>No son perfectas </a:t>
            </a:r>
            <a:r>
              <a:rPr lang="es-MX" dirty="0">
                <a:sym typeface="Wingdings" panose="05000000000000000000" pitchFamily="2" charset="2"/>
              </a:rPr>
              <a:t></a:t>
            </a:r>
          </a:p>
          <a:p>
            <a:endParaRPr lang="es-MX" dirty="0"/>
          </a:p>
        </p:txBody>
      </p:sp>
      <p:pic>
        <p:nvPicPr>
          <p:cNvPr id="7" name="Imagen 6" descr="Captura de pantalla de un celular con texto e imágenes&#10;&#10;Descripción generada automáticamente">
            <a:extLst>
              <a:ext uri="{FF2B5EF4-FFF2-40B4-BE49-F238E27FC236}">
                <a16:creationId xmlns:a16="http://schemas.microsoft.com/office/drawing/2014/main" id="{A173DE71-A5C4-46E4-8DD2-0B312FE828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696" b="31077"/>
          <a:stretch/>
        </p:blipFill>
        <p:spPr>
          <a:xfrm>
            <a:off x="7442330" y="123847"/>
            <a:ext cx="2685403" cy="2740930"/>
          </a:xfrm>
          <a:prstGeom prst="rect">
            <a:avLst/>
          </a:prstGeom>
        </p:spPr>
      </p:pic>
      <p:pic>
        <p:nvPicPr>
          <p:cNvPr id="5" name="Imagen 4" descr="Imagen que contiene computadora&#10;&#10;Descripción generada automáticamente">
            <a:extLst>
              <a:ext uri="{FF2B5EF4-FFF2-40B4-BE49-F238E27FC236}">
                <a16:creationId xmlns:a16="http://schemas.microsoft.com/office/drawing/2014/main" id="{1D5E4DB7-66A1-46F6-8E6A-0022AA0737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410" b="28630"/>
          <a:stretch/>
        </p:blipFill>
        <p:spPr>
          <a:xfrm>
            <a:off x="6148549" y="2912012"/>
            <a:ext cx="2860396" cy="3327141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0E284F50-2542-4013-9C10-AF2A6B7138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5375" b="14317"/>
          <a:stretch/>
        </p:blipFill>
        <p:spPr>
          <a:xfrm>
            <a:off x="8920914" y="2912012"/>
            <a:ext cx="2606741" cy="332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924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3F17A1-0A1F-4A43-910F-034BAA06D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Tarea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DD7FC1C-C86A-4120-87FD-20101DEE9D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669774"/>
            <a:ext cx="10178322" cy="4996069"/>
          </a:xfrm>
        </p:spPr>
        <p:txBody>
          <a:bodyPr>
            <a:normAutofit/>
          </a:bodyPr>
          <a:lstStyle/>
          <a:p>
            <a:r>
              <a:rPr lang="es-MX" dirty="0"/>
              <a:t>Aprendiendo a utilizar la documentación:</a:t>
            </a:r>
          </a:p>
          <a:p>
            <a:pPr lvl="1"/>
            <a:r>
              <a:rPr lang="es-MX" dirty="0"/>
              <a:t>Entra a : </a:t>
            </a:r>
            <a:r>
              <a:rPr lang="es-MX" dirty="0">
                <a:hlinkClick r:id="rId2"/>
              </a:rPr>
              <a:t>https://docs.oracle.com/javase/8/docs/api/java/lang/Math.html</a:t>
            </a:r>
            <a:r>
              <a:rPr lang="es-MX" dirty="0"/>
              <a:t>, busca 3 funciones que te ayuden a resolver un problema:</a:t>
            </a:r>
          </a:p>
          <a:p>
            <a:pPr lvl="1"/>
            <a:r>
              <a:rPr lang="es-MX" dirty="0"/>
              <a:t>Puede ser: Obtener la hipotenusa de un triángulo rectángulo</a:t>
            </a:r>
          </a:p>
          <a:p>
            <a:pPr lvl="1"/>
            <a:r>
              <a:rPr lang="es-MX" dirty="0"/>
              <a:t>Obtener la circunferencia de un círculo con valor de Pi “exacto”</a:t>
            </a:r>
          </a:p>
          <a:p>
            <a:pPr lvl="1"/>
            <a:r>
              <a:rPr lang="es-MX" dirty="0"/>
              <a:t>Cambiar de radianes a grados, o viceversa</a:t>
            </a:r>
          </a:p>
          <a:p>
            <a:pPr lvl="1"/>
            <a:r>
              <a:rPr lang="es-MX" dirty="0"/>
              <a:t>O cualquier otro</a:t>
            </a:r>
          </a:p>
          <a:p>
            <a:pPr marL="457200" lvl="1" indent="0">
              <a:buNone/>
            </a:pPr>
            <a:endParaRPr lang="es-MX" dirty="0"/>
          </a:p>
          <a:p>
            <a:pPr lvl="1"/>
            <a:r>
              <a:rPr lang="es-MX" dirty="0"/>
              <a:t>Extra: haz un programa, que dado un menú, puedas:</a:t>
            </a:r>
          </a:p>
          <a:p>
            <a:pPr lvl="2"/>
            <a:r>
              <a:rPr lang="es-MX" dirty="0"/>
              <a:t>Obtener la hipotenusa dados dos catetos. </a:t>
            </a:r>
          </a:p>
          <a:p>
            <a:pPr lvl="2"/>
            <a:r>
              <a:rPr lang="es-MX" dirty="0"/>
              <a:t>Obtener un cateto dada la hipotenusa,  otro cateto y un ángulo.</a:t>
            </a:r>
          </a:p>
          <a:p>
            <a:pPr lvl="2"/>
            <a:r>
              <a:rPr lang="es-MX" dirty="0"/>
              <a:t>Dado un array de </a:t>
            </a:r>
            <a:r>
              <a:rPr lang="es-MX" dirty="0" err="1"/>
              <a:t>Ndígitos</a:t>
            </a:r>
            <a:r>
              <a:rPr lang="es-MX" dirty="0"/>
              <a:t>, ordene los datos en él.</a:t>
            </a:r>
          </a:p>
        </p:txBody>
      </p:sp>
    </p:spTree>
    <p:extLst>
      <p:ext uri="{BB962C8B-B14F-4D97-AF65-F5344CB8AC3E}">
        <p14:creationId xmlns:p14="http://schemas.microsoft.com/office/powerpoint/2010/main" val="1797287614"/>
      </p:ext>
    </p:extLst>
  </p:cSld>
  <p:clrMapOvr>
    <a:masterClrMapping/>
  </p:clrMapOvr>
</p:sld>
</file>

<file path=ppt/theme/theme1.xml><?xml version="1.0" encoding="utf-8"?>
<a:theme xmlns:a="http://schemas.openxmlformats.org/drawingml/2006/main" name="Distintivo">
  <a:themeElements>
    <a:clrScheme name="Badge">
      <a:dk1>
        <a:sysClr val="windowText" lastClr="000000"/>
      </a:dk1>
      <a:lt1>
        <a:sysClr val="window" lastClr="FFFFFF"/>
      </a:lt1>
      <a:dk2>
        <a:srgbClr val="171312"/>
      </a:dk2>
      <a:lt2>
        <a:srgbClr val="F7F0DF"/>
      </a:lt2>
      <a:accent1>
        <a:srgbClr val="53AE6E"/>
      </a:accent1>
      <a:accent2>
        <a:srgbClr val="326267"/>
      </a:accent2>
      <a:accent3>
        <a:srgbClr val="C5C34A"/>
      </a:accent3>
      <a:accent4>
        <a:srgbClr val="BF6546"/>
      </a:accent4>
      <a:accent5>
        <a:srgbClr val="81B5A8"/>
      </a:accent5>
      <a:accent6>
        <a:srgbClr val="636455"/>
      </a:accent6>
      <a:hlink>
        <a:srgbClr val="81B5A8"/>
      </a:hlink>
      <a:folHlink>
        <a:srgbClr val="936888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A1A3E1F0-B5EF-49C5-810A-B1B32AEDDC8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304</Words>
  <Application>Microsoft Office PowerPoint</Application>
  <PresentationFormat>Panorámica</PresentationFormat>
  <Paragraphs>55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Arial</vt:lpstr>
      <vt:lpstr>Calibri</vt:lpstr>
      <vt:lpstr>Gill Sans MT</vt:lpstr>
      <vt:lpstr>Impact</vt:lpstr>
      <vt:lpstr>Distintivo</vt:lpstr>
      <vt:lpstr>Práctica y más práctica</vt:lpstr>
      <vt:lpstr>Tarea Pasada</vt:lpstr>
      <vt:lpstr>Arrays</vt:lpstr>
      <vt:lpstr>Ejercicio</vt:lpstr>
      <vt:lpstr>Documentación</vt:lpstr>
      <vt:lpstr>Tarea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Práctica y más práctica</dc:title>
  <dc:creator>Jorge Pérez</dc:creator>
  <cp:lastModifiedBy>Jorge Pérez</cp:lastModifiedBy>
  <cp:revision>2</cp:revision>
  <dcterms:created xsi:type="dcterms:W3CDTF">2020-06-12T17:37:27Z</dcterms:created>
  <dcterms:modified xsi:type="dcterms:W3CDTF">2020-06-12T23:13:31Z</dcterms:modified>
</cp:coreProperties>
</file>